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8" r:id="rId4"/>
    <p:sldId id="273" r:id="rId5"/>
    <p:sldId id="258" r:id="rId6"/>
    <p:sldId id="272" r:id="rId7"/>
    <p:sldId id="259" r:id="rId8"/>
    <p:sldId id="276" r:id="rId9"/>
    <p:sldId id="277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14B93-BDFA-4973-825B-12C4672E7A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CE82996-3001-433D-890C-8E44B1172A4A}">
      <dgm:prSet phldrT="[Texto]"/>
      <dgm:spPr/>
      <dgm:t>
        <a:bodyPr/>
        <a:lstStyle/>
        <a:p>
          <a:r>
            <a:rPr lang="pt-BR" dirty="0" smtClean="0"/>
            <a:t>Adequar o espaço físico, quanto à eficiência energética,uso racional da água, conforto térmico.</a:t>
          </a:r>
          <a:endParaRPr lang="pt-BR" dirty="0"/>
        </a:p>
      </dgm:t>
    </dgm:pt>
    <dgm:pt modelId="{CBE4D198-6F56-4CF4-B86C-D31B3211D4A9}" type="parTrans" cxnId="{BC348A1A-C990-4877-8106-C2620E6E8F4A}">
      <dgm:prSet/>
      <dgm:spPr/>
    </dgm:pt>
    <dgm:pt modelId="{8ACBC153-15B9-4D8F-89B4-5E7C657FB22E}" type="sibTrans" cxnId="{BC348A1A-C990-4877-8106-C2620E6E8F4A}">
      <dgm:prSet/>
      <dgm:spPr/>
    </dgm:pt>
    <dgm:pt modelId="{35199E3B-B6E9-4F62-9FB0-2D959C9E5324}">
      <dgm:prSet phldrT="[Texto]"/>
      <dgm:spPr/>
      <dgm:t>
        <a:bodyPr/>
        <a:lstStyle/>
        <a:p>
          <a:r>
            <a:rPr lang="pt-BR" dirty="0" smtClean="0"/>
            <a:t>Adequação do espaço físico para mobilidade sustentável e estruturação de áreas verdes.</a:t>
          </a:r>
          <a:endParaRPr lang="pt-BR" dirty="0"/>
        </a:p>
      </dgm:t>
    </dgm:pt>
    <dgm:pt modelId="{8A8A7B45-F78F-4DD6-B132-79A879C76911}" type="parTrans" cxnId="{26687124-74AF-4EB4-A29A-1C4C806874F6}">
      <dgm:prSet/>
      <dgm:spPr/>
    </dgm:pt>
    <dgm:pt modelId="{1583A964-CA4C-4D37-BFF4-93E87EE69771}" type="sibTrans" cxnId="{26687124-74AF-4EB4-A29A-1C4C806874F6}">
      <dgm:prSet/>
      <dgm:spPr/>
    </dgm:pt>
    <dgm:pt modelId="{3A9A866B-E69B-4B70-83DE-48822DE851FD}">
      <dgm:prSet phldrT="[Texto]"/>
      <dgm:spPr/>
      <dgm:t>
        <a:bodyPr/>
        <a:lstStyle/>
        <a:p>
          <a:r>
            <a:rPr lang="pt-BR" dirty="0" smtClean="0"/>
            <a:t>Promover a inclusão da temática socioambiental no Projeto Político Pedagógico da escola.</a:t>
          </a:r>
          <a:endParaRPr lang="pt-BR" dirty="0"/>
        </a:p>
      </dgm:t>
    </dgm:pt>
    <dgm:pt modelId="{61B8DF65-5B21-4DE8-83F5-FC0A9C620C33}" type="parTrans" cxnId="{A540244D-9AE0-4D1A-9B44-38CEDFAD970E}">
      <dgm:prSet/>
      <dgm:spPr/>
    </dgm:pt>
    <dgm:pt modelId="{BC7D7637-C4F9-4CCD-A975-C0A9CD8987D0}" type="sibTrans" cxnId="{A540244D-9AE0-4D1A-9B44-38CEDFAD970E}">
      <dgm:prSet/>
      <dgm:spPr/>
    </dgm:pt>
    <dgm:pt modelId="{B2D93F62-866D-494F-B0C6-CB99277E4B8A}" type="pres">
      <dgm:prSet presAssocID="{BD214B93-BDFA-4973-825B-12C4672E7A4F}" presName="linearFlow" presStyleCnt="0">
        <dgm:presLayoutVars>
          <dgm:dir/>
          <dgm:resizeHandles val="exact"/>
        </dgm:presLayoutVars>
      </dgm:prSet>
      <dgm:spPr/>
    </dgm:pt>
    <dgm:pt modelId="{F8F03CEC-AC1D-4B4A-814B-D4994C186413}" type="pres">
      <dgm:prSet presAssocID="{0CE82996-3001-433D-890C-8E44B1172A4A}" presName="composite" presStyleCnt="0"/>
      <dgm:spPr/>
    </dgm:pt>
    <dgm:pt modelId="{2BB16B31-5D0B-46B4-8D7D-20C5A2C410B9}" type="pres">
      <dgm:prSet presAssocID="{0CE82996-3001-433D-890C-8E44B1172A4A}" presName="imgShp" presStyleLbl="fgImgPlace1" presStyleIdx="0" presStyleCnt="3"/>
      <dgm:spPr/>
    </dgm:pt>
    <dgm:pt modelId="{1B043DB6-4A99-48EF-95BF-ABE133CA6A19}" type="pres">
      <dgm:prSet presAssocID="{0CE82996-3001-433D-890C-8E44B1172A4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E1B622-7DE4-4F05-95B4-23CC4BDFB354}" type="pres">
      <dgm:prSet presAssocID="{8ACBC153-15B9-4D8F-89B4-5E7C657FB22E}" presName="spacing" presStyleCnt="0"/>
      <dgm:spPr/>
    </dgm:pt>
    <dgm:pt modelId="{B8A7EF8D-C9B2-4E7A-81F9-AADE1108F768}" type="pres">
      <dgm:prSet presAssocID="{35199E3B-B6E9-4F62-9FB0-2D959C9E5324}" presName="composite" presStyleCnt="0"/>
      <dgm:spPr/>
    </dgm:pt>
    <dgm:pt modelId="{76C74BF3-9506-4620-8220-EF01B144BAD1}" type="pres">
      <dgm:prSet presAssocID="{35199E3B-B6E9-4F62-9FB0-2D959C9E5324}" presName="imgShp" presStyleLbl="fgImgPlace1" presStyleIdx="1" presStyleCnt="3"/>
      <dgm:spPr/>
    </dgm:pt>
    <dgm:pt modelId="{A64B48CE-39C4-411F-B6AD-CC3D501AAC4A}" type="pres">
      <dgm:prSet presAssocID="{35199E3B-B6E9-4F62-9FB0-2D959C9E532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4B912E-2178-454A-9970-CC4D376CBD8C}" type="pres">
      <dgm:prSet presAssocID="{1583A964-CA4C-4D37-BFF4-93E87EE69771}" presName="spacing" presStyleCnt="0"/>
      <dgm:spPr/>
    </dgm:pt>
    <dgm:pt modelId="{8EEAEBEC-B1A5-4732-95DB-D8404ADD013D}" type="pres">
      <dgm:prSet presAssocID="{3A9A866B-E69B-4B70-83DE-48822DE851FD}" presName="composite" presStyleCnt="0"/>
      <dgm:spPr/>
    </dgm:pt>
    <dgm:pt modelId="{E29B98E4-51C0-4F8C-8616-257B6241897A}" type="pres">
      <dgm:prSet presAssocID="{3A9A866B-E69B-4B70-83DE-48822DE851FD}" presName="imgShp" presStyleLbl="fgImgPlace1" presStyleIdx="2" presStyleCnt="3"/>
      <dgm:spPr/>
    </dgm:pt>
    <dgm:pt modelId="{FB23A2CC-72C8-43AF-B805-21629D1CE94B}" type="pres">
      <dgm:prSet presAssocID="{3A9A866B-E69B-4B70-83DE-48822DE851F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1906F5-E2B5-486E-A3AB-4BEBD5A2BDE4}" type="presOf" srcId="{BD214B93-BDFA-4973-825B-12C4672E7A4F}" destId="{B2D93F62-866D-494F-B0C6-CB99277E4B8A}" srcOrd="0" destOrd="0" presId="urn:microsoft.com/office/officeart/2005/8/layout/vList3"/>
    <dgm:cxn modelId="{BC348A1A-C990-4877-8106-C2620E6E8F4A}" srcId="{BD214B93-BDFA-4973-825B-12C4672E7A4F}" destId="{0CE82996-3001-433D-890C-8E44B1172A4A}" srcOrd="0" destOrd="0" parTransId="{CBE4D198-6F56-4CF4-B86C-D31B3211D4A9}" sibTransId="{8ACBC153-15B9-4D8F-89B4-5E7C657FB22E}"/>
    <dgm:cxn modelId="{4275DB94-62F1-4A0E-B2A1-967D4F852178}" type="presOf" srcId="{35199E3B-B6E9-4F62-9FB0-2D959C9E5324}" destId="{A64B48CE-39C4-411F-B6AD-CC3D501AAC4A}" srcOrd="0" destOrd="0" presId="urn:microsoft.com/office/officeart/2005/8/layout/vList3"/>
    <dgm:cxn modelId="{DFA631A7-0F14-46BA-AE8A-2778394328D9}" type="presOf" srcId="{0CE82996-3001-433D-890C-8E44B1172A4A}" destId="{1B043DB6-4A99-48EF-95BF-ABE133CA6A19}" srcOrd="0" destOrd="0" presId="urn:microsoft.com/office/officeart/2005/8/layout/vList3"/>
    <dgm:cxn modelId="{5F4C3CC0-9B84-4ADC-ABBE-58FCED732CD0}" type="presOf" srcId="{3A9A866B-E69B-4B70-83DE-48822DE851FD}" destId="{FB23A2CC-72C8-43AF-B805-21629D1CE94B}" srcOrd="0" destOrd="0" presId="urn:microsoft.com/office/officeart/2005/8/layout/vList3"/>
    <dgm:cxn modelId="{26687124-74AF-4EB4-A29A-1C4C806874F6}" srcId="{BD214B93-BDFA-4973-825B-12C4672E7A4F}" destId="{35199E3B-B6E9-4F62-9FB0-2D959C9E5324}" srcOrd="1" destOrd="0" parTransId="{8A8A7B45-F78F-4DD6-B132-79A879C76911}" sibTransId="{1583A964-CA4C-4D37-BFF4-93E87EE69771}"/>
    <dgm:cxn modelId="{A540244D-9AE0-4D1A-9B44-38CEDFAD970E}" srcId="{BD214B93-BDFA-4973-825B-12C4672E7A4F}" destId="{3A9A866B-E69B-4B70-83DE-48822DE851FD}" srcOrd="2" destOrd="0" parTransId="{61B8DF65-5B21-4DE8-83F5-FC0A9C620C33}" sibTransId="{BC7D7637-C4F9-4CCD-A975-C0A9CD8987D0}"/>
    <dgm:cxn modelId="{E6808290-0EC6-4E57-ABE1-59E84410C702}" type="presParOf" srcId="{B2D93F62-866D-494F-B0C6-CB99277E4B8A}" destId="{F8F03CEC-AC1D-4B4A-814B-D4994C186413}" srcOrd="0" destOrd="0" presId="urn:microsoft.com/office/officeart/2005/8/layout/vList3"/>
    <dgm:cxn modelId="{D130C488-9919-4A4E-A1E2-25C58043EE2C}" type="presParOf" srcId="{F8F03CEC-AC1D-4B4A-814B-D4994C186413}" destId="{2BB16B31-5D0B-46B4-8D7D-20C5A2C410B9}" srcOrd="0" destOrd="0" presId="urn:microsoft.com/office/officeart/2005/8/layout/vList3"/>
    <dgm:cxn modelId="{44444BEB-2325-4197-85A3-6C28AA9C3BEA}" type="presParOf" srcId="{F8F03CEC-AC1D-4B4A-814B-D4994C186413}" destId="{1B043DB6-4A99-48EF-95BF-ABE133CA6A19}" srcOrd="1" destOrd="0" presId="urn:microsoft.com/office/officeart/2005/8/layout/vList3"/>
    <dgm:cxn modelId="{6CD6F705-69F3-4F6F-A3DE-F06825FFED31}" type="presParOf" srcId="{B2D93F62-866D-494F-B0C6-CB99277E4B8A}" destId="{80E1B622-7DE4-4F05-95B4-23CC4BDFB354}" srcOrd="1" destOrd="0" presId="urn:microsoft.com/office/officeart/2005/8/layout/vList3"/>
    <dgm:cxn modelId="{15823E56-83B8-405B-8F30-893F709977C9}" type="presParOf" srcId="{B2D93F62-866D-494F-B0C6-CB99277E4B8A}" destId="{B8A7EF8D-C9B2-4E7A-81F9-AADE1108F768}" srcOrd="2" destOrd="0" presId="urn:microsoft.com/office/officeart/2005/8/layout/vList3"/>
    <dgm:cxn modelId="{3A535B87-0494-4462-B732-0459FFEA6E56}" type="presParOf" srcId="{B8A7EF8D-C9B2-4E7A-81F9-AADE1108F768}" destId="{76C74BF3-9506-4620-8220-EF01B144BAD1}" srcOrd="0" destOrd="0" presId="urn:microsoft.com/office/officeart/2005/8/layout/vList3"/>
    <dgm:cxn modelId="{1135DA69-C4AC-49EF-9CB0-1E18CED5545A}" type="presParOf" srcId="{B8A7EF8D-C9B2-4E7A-81F9-AADE1108F768}" destId="{A64B48CE-39C4-411F-B6AD-CC3D501AAC4A}" srcOrd="1" destOrd="0" presId="urn:microsoft.com/office/officeart/2005/8/layout/vList3"/>
    <dgm:cxn modelId="{7EEC3A9B-BAED-4C1A-8511-22EE4C1A9800}" type="presParOf" srcId="{B2D93F62-866D-494F-B0C6-CB99277E4B8A}" destId="{FD4B912E-2178-454A-9970-CC4D376CBD8C}" srcOrd="3" destOrd="0" presId="urn:microsoft.com/office/officeart/2005/8/layout/vList3"/>
    <dgm:cxn modelId="{04B9D9F8-A3E4-4248-8B67-B55F22EE4C1A}" type="presParOf" srcId="{B2D93F62-866D-494F-B0C6-CB99277E4B8A}" destId="{8EEAEBEC-B1A5-4732-95DB-D8404ADD013D}" srcOrd="4" destOrd="0" presId="urn:microsoft.com/office/officeart/2005/8/layout/vList3"/>
    <dgm:cxn modelId="{8383C3FF-D51B-445F-9AF5-4275D741714D}" type="presParOf" srcId="{8EEAEBEC-B1A5-4732-95DB-D8404ADD013D}" destId="{E29B98E4-51C0-4F8C-8616-257B6241897A}" srcOrd="0" destOrd="0" presId="urn:microsoft.com/office/officeart/2005/8/layout/vList3"/>
    <dgm:cxn modelId="{7F75142C-1E3F-4931-9F23-DDDB1D19AD65}" type="presParOf" srcId="{8EEAEBEC-B1A5-4732-95DB-D8404ADD013D}" destId="{FB23A2CC-72C8-43AF-B805-21629D1CE9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CF14AD-D612-4758-BBFB-6775DC5F1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2679B9-9D65-4EDB-8080-84D02B0D7CCF}">
      <dgm:prSet phldrT="[Texto]"/>
      <dgm:spPr/>
      <dgm:t>
        <a:bodyPr/>
        <a:lstStyle/>
        <a:p>
          <a:r>
            <a:rPr lang="pt-BR" dirty="0" smtClean="0"/>
            <a:t>20 salas</a:t>
          </a:r>
          <a:endParaRPr lang="pt-BR" dirty="0"/>
        </a:p>
      </dgm:t>
    </dgm:pt>
    <dgm:pt modelId="{408733D9-9C58-400D-B50F-9977E7DB1873}" type="parTrans" cxnId="{56FB683B-6D7C-4BBE-A3FE-117B9CF7006A}">
      <dgm:prSet/>
      <dgm:spPr/>
      <dgm:t>
        <a:bodyPr/>
        <a:lstStyle/>
        <a:p>
          <a:endParaRPr lang="pt-BR"/>
        </a:p>
      </dgm:t>
    </dgm:pt>
    <dgm:pt modelId="{7A3BC2BE-363C-4117-8DD5-201C9CB5E993}" type="sibTrans" cxnId="{56FB683B-6D7C-4BBE-A3FE-117B9CF7006A}">
      <dgm:prSet/>
      <dgm:spPr/>
      <dgm:t>
        <a:bodyPr/>
        <a:lstStyle/>
        <a:p>
          <a:endParaRPr lang="pt-BR"/>
        </a:p>
      </dgm:t>
    </dgm:pt>
    <dgm:pt modelId="{122B947F-1EB8-40E4-9CB6-DCAE8381237D}">
      <dgm:prSet phldrT="[Texto]"/>
      <dgm:spPr/>
      <dgm:t>
        <a:bodyPr/>
        <a:lstStyle/>
        <a:p>
          <a:r>
            <a:rPr lang="pt-BR" dirty="0" smtClean="0"/>
            <a:t>6 calhas</a:t>
          </a:r>
          <a:endParaRPr lang="pt-BR" dirty="0"/>
        </a:p>
      </dgm:t>
    </dgm:pt>
    <dgm:pt modelId="{0DAF08BD-7C65-42D2-97A1-8EC6AEFD8AB3}" type="parTrans" cxnId="{DF7CA17E-73A3-49F3-AD37-7C228352DD99}">
      <dgm:prSet/>
      <dgm:spPr/>
      <dgm:t>
        <a:bodyPr/>
        <a:lstStyle/>
        <a:p>
          <a:endParaRPr lang="pt-BR"/>
        </a:p>
      </dgm:t>
    </dgm:pt>
    <dgm:pt modelId="{792BA1E8-358B-4E20-A9B9-9F1AECC0A8AF}" type="sibTrans" cxnId="{DF7CA17E-73A3-49F3-AD37-7C228352DD99}">
      <dgm:prSet/>
      <dgm:spPr/>
      <dgm:t>
        <a:bodyPr/>
        <a:lstStyle/>
        <a:p>
          <a:endParaRPr lang="pt-BR"/>
        </a:p>
      </dgm:t>
    </dgm:pt>
    <dgm:pt modelId="{FF1DB519-677B-43F3-8E34-EB87E0AC45F4}">
      <dgm:prSet phldrT="[Texto]"/>
      <dgm:spPr/>
      <dgm:t>
        <a:bodyPr/>
        <a:lstStyle/>
        <a:p>
          <a:r>
            <a:rPr lang="pt-BR" dirty="0" smtClean="0"/>
            <a:t>2 lâmpadas  de 18W</a:t>
          </a:r>
          <a:endParaRPr lang="pt-BR" dirty="0"/>
        </a:p>
      </dgm:t>
    </dgm:pt>
    <dgm:pt modelId="{91F5606D-B0CF-4F17-98FB-255CD1755BEF}" type="parTrans" cxnId="{570E6D49-FF55-481F-8398-0B71BF1B00A6}">
      <dgm:prSet/>
      <dgm:spPr/>
      <dgm:t>
        <a:bodyPr/>
        <a:lstStyle/>
        <a:p>
          <a:endParaRPr lang="pt-BR"/>
        </a:p>
      </dgm:t>
    </dgm:pt>
    <dgm:pt modelId="{5AEB1004-F12F-4910-ABB8-7ABF4C16E4FB}" type="sibTrans" cxnId="{570E6D49-FF55-481F-8398-0B71BF1B00A6}">
      <dgm:prSet/>
      <dgm:spPr/>
      <dgm:t>
        <a:bodyPr/>
        <a:lstStyle/>
        <a:p>
          <a:endParaRPr lang="pt-BR"/>
        </a:p>
      </dgm:t>
    </dgm:pt>
    <dgm:pt modelId="{F0F49FA9-4FBE-4E93-897D-0B978533F8F1}">
      <dgm:prSet phldrT="[Texto]"/>
      <dgm:spPr/>
      <dgm:t>
        <a:bodyPr/>
        <a:lstStyle/>
        <a:p>
          <a:r>
            <a:rPr lang="pt-BR" dirty="0" smtClean="0"/>
            <a:t>216W em cada sala</a:t>
          </a:r>
          <a:endParaRPr lang="pt-BR" dirty="0"/>
        </a:p>
      </dgm:t>
    </dgm:pt>
    <dgm:pt modelId="{7E6B7CE3-C7BA-47A0-8AB1-8B1239F340F5}" type="parTrans" cxnId="{323C6C89-9F11-42AF-9CBC-454F6CEB0E94}">
      <dgm:prSet/>
      <dgm:spPr/>
      <dgm:t>
        <a:bodyPr/>
        <a:lstStyle/>
        <a:p>
          <a:endParaRPr lang="pt-BR"/>
        </a:p>
      </dgm:t>
    </dgm:pt>
    <dgm:pt modelId="{54D89911-D410-446E-AD0B-6A2D7D04B8F1}" type="sibTrans" cxnId="{323C6C89-9F11-42AF-9CBC-454F6CEB0E94}">
      <dgm:prSet/>
      <dgm:spPr/>
      <dgm:t>
        <a:bodyPr/>
        <a:lstStyle/>
        <a:p>
          <a:endParaRPr lang="pt-BR"/>
        </a:p>
      </dgm:t>
    </dgm:pt>
    <dgm:pt modelId="{1E989327-157A-4853-A98A-DF13723159E2}">
      <dgm:prSet phldrT="[Texto]"/>
      <dgm:spPr/>
      <dgm:t>
        <a:bodyPr/>
        <a:lstStyle/>
        <a:p>
          <a:r>
            <a:rPr lang="pt-BR" dirty="0" smtClean="0"/>
            <a:t>4.320W</a:t>
          </a:r>
          <a:endParaRPr lang="pt-BR" dirty="0"/>
        </a:p>
      </dgm:t>
    </dgm:pt>
    <dgm:pt modelId="{50A5C973-4ECA-413D-919E-A652D01E4CE5}" type="parTrans" cxnId="{4470A442-E400-4A58-9A57-4C639D839FEE}">
      <dgm:prSet/>
      <dgm:spPr/>
      <dgm:t>
        <a:bodyPr/>
        <a:lstStyle/>
        <a:p>
          <a:endParaRPr lang="pt-BR"/>
        </a:p>
      </dgm:t>
    </dgm:pt>
    <dgm:pt modelId="{BCA390A0-449B-4634-9782-D045D5056FB7}" type="sibTrans" cxnId="{4470A442-E400-4A58-9A57-4C639D839FEE}">
      <dgm:prSet/>
      <dgm:spPr/>
      <dgm:t>
        <a:bodyPr/>
        <a:lstStyle/>
        <a:p>
          <a:endParaRPr lang="pt-BR"/>
        </a:p>
      </dgm:t>
    </dgm:pt>
    <dgm:pt modelId="{E384C877-7092-420B-96A8-B486018AAA9E}" type="pres">
      <dgm:prSet presAssocID="{FECF14AD-D612-4758-BBFB-6775DC5F10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78BA3B-0D8F-472C-8E32-927C851B17E3}" type="pres">
      <dgm:prSet presAssocID="{2A2679B9-9D65-4EDB-8080-84D02B0D7C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2E031-31D0-4F8F-A31B-8996DF516AC1}" type="pres">
      <dgm:prSet presAssocID="{7A3BC2BE-363C-4117-8DD5-201C9CB5E993}" presName="sibTrans" presStyleCnt="0"/>
      <dgm:spPr/>
    </dgm:pt>
    <dgm:pt modelId="{119B5AEE-C0B0-4D28-8C60-36163F7C68C8}" type="pres">
      <dgm:prSet presAssocID="{122B947F-1EB8-40E4-9CB6-DCAE838123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6D0D74-B746-43ED-BB5F-E4C1A687E76E}" type="pres">
      <dgm:prSet presAssocID="{792BA1E8-358B-4E20-A9B9-9F1AECC0A8AF}" presName="sibTrans" presStyleCnt="0"/>
      <dgm:spPr/>
    </dgm:pt>
    <dgm:pt modelId="{1321BC3D-17A4-4F19-AA21-DFEF97637BC5}" type="pres">
      <dgm:prSet presAssocID="{FF1DB519-677B-43F3-8E34-EB87E0AC45F4}" presName="node" presStyleLbl="node1" presStyleIdx="2" presStyleCnt="5" custLinFactNeighborX="-4001" custLinFactNeighborY="-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6790D8-3101-4BD1-857F-9D067EE58F49}" type="pres">
      <dgm:prSet presAssocID="{5AEB1004-F12F-4910-ABB8-7ABF4C16E4FB}" presName="sibTrans" presStyleCnt="0"/>
      <dgm:spPr/>
    </dgm:pt>
    <dgm:pt modelId="{A9399B66-3397-4C5F-A72F-E27655C08DE8}" type="pres">
      <dgm:prSet presAssocID="{F0F49FA9-4FBE-4E93-897D-0B978533F8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115D3-397E-435E-9272-9D824C091C7A}" type="pres">
      <dgm:prSet presAssocID="{54D89911-D410-446E-AD0B-6A2D7D04B8F1}" presName="sibTrans" presStyleCnt="0"/>
      <dgm:spPr/>
    </dgm:pt>
    <dgm:pt modelId="{678423ED-1C7D-44F7-AAAE-04FBDB610CFC}" type="pres">
      <dgm:prSet presAssocID="{1E989327-157A-4853-A98A-DF13723159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0E6D49-FF55-481F-8398-0B71BF1B00A6}" srcId="{FECF14AD-D612-4758-BBFB-6775DC5F10DD}" destId="{FF1DB519-677B-43F3-8E34-EB87E0AC45F4}" srcOrd="2" destOrd="0" parTransId="{91F5606D-B0CF-4F17-98FB-255CD1755BEF}" sibTransId="{5AEB1004-F12F-4910-ABB8-7ABF4C16E4FB}"/>
    <dgm:cxn modelId="{C32518C5-B709-4370-8550-C5332EBAA351}" type="presOf" srcId="{FF1DB519-677B-43F3-8E34-EB87E0AC45F4}" destId="{1321BC3D-17A4-4F19-AA21-DFEF97637BC5}" srcOrd="0" destOrd="0" presId="urn:microsoft.com/office/officeart/2005/8/layout/default"/>
    <dgm:cxn modelId="{323C6C89-9F11-42AF-9CBC-454F6CEB0E94}" srcId="{FECF14AD-D612-4758-BBFB-6775DC5F10DD}" destId="{F0F49FA9-4FBE-4E93-897D-0B978533F8F1}" srcOrd="3" destOrd="0" parTransId="{7E6B7CE3-C7BA-47A0-8AB1-8B1239F340F5}" sibTransId="{54D89911-D410-446E-AD0B-6A2D7D04B8F1}"/>
    <dgm:cxn modelId="{56FB683B-6D7C-4BBE-A3FE-117B9CF7006A}" srcId="{FECF14AD-D612-4758-BBFB-6775DC5F10DD}" destId="{2A2679B9-9D65-4EDB-8080-84D02B0D7CCF}" srcOrd="0" destOrd="0" parTransId="{408733D9-9C58-400D-B50F-9977E7DB1873}" sibTransId="{7A3BC2BE-363C-4117-8DD5-201C9CB5E993}"/>
    <dgm:cxn modelId="{364BC897-D79F-474F-A102-0AA102455A6D}" type="presOf" srcId="{1E989327-157A-4853-A98A-DF13723159E2}" destId="{678423ED-1C7D-44F7-AAAE-04FBDB610CFC}" srcOrd="0" destOrd="0" presId="urn:microsoft.com/office/officeart/2005/8/layout/default"/>
    <dgm:cxn modelId="{2BF77546-9A7A-4FFF-9769-2F4F56A4F03A}" type="presOf" srcId="{FECF14AD-D612-4758-BBFB-6775DC5F10DD}" destId="{E384C877-7092-420B-96A8-B486018AAA9E}" srcOrd="0" destOrd="0" presId="urn:microsoft.com/office/officeart/2005/8/layout/default"/>
    <dgm:cxn modelId="{DA3A7F1F-0BF4-432B-B294-CEF8CF7F845B}" type="presOf" srcId="{F0F49FA9-4FBE-4E93-897D-0B978533F8F1}" destId="{A9399B66-3397-4C5F-A72F-E27655C08DE8}" srcOrd="0" destOrd="0" presId="urn:microsoft.com/office/officeart/2005/8/layout/default"/>
    <dgm:cxn modelId="{A3F0623C-9BD2-4D6D-A588-C60BF57085B1}" type="presOf" srcId="{122B947F-1EB8-40E4-9CB6-DCAE8381237D}" destId="{119B5AEE-C0B0-4D28-8C60-36163F7C68C8}" srcOrd="0" destOrd="0" presId="urn:microsoft.com/office/officeart/2005/8/layout/default"/>
    <dgm:cxn modelId="{DF7CA17E-73A3-49F3-AD37-7C228352DD99}" srcId="{FECF14AD-D612-4758-BBFB-6775DC5F10DD}" destId="{122B947F-1EB8-40E4-9CB6-DCAE8381237D}" srcOrd="1" destOrd="0" parTransId="{0DAF08BD-7C65-42D2-97A1-8EC6AEFD8AB3}" sibTransId="{792BA1E8-358B-4E20-A9B9-9F1AECC0A8AF}"/>
    <dgm:cxn modelId="{8F6EB563-FABC-427D-8DF3-77429E04172F}" type="presOf" srcId="{2A2679B9-9D65-4EDB-8080-84D02B0D7CCF}" destId="{C478BA3B-0D8F-472C-8E32-927C851B17E3}" srcOrd="0" destOrd="0" presId="urn:microsoft.com/office/officeart/2005/8/layout/default"/>
    <dgm:cxn modelId="{4470A442-E400-4A58-9A57-4C639D839FEE}" srcId="{FECF14AD-D612-4758-BBFB-6775DC5F10DD}" destId="{1E989327-157A-4853-A98A-DF13723159E2}" srcOrd="4" destOrd="0" parTransId="{50A5C973-4ECA-413D-919E-A652D01E4CE5}" sibTransId="{BCA390A0-449B-4634-9782-D045D5056FB7}"/>
    <dgm:cxn modelId="{CF05F75A-94D0-4501-9536-BB3E8CF9A64C}" type="presParOf" srcId="{E384C877-7092-420B-96A8-B486018AAA9E}" destId="{C478BA3B-0D8F-472C-8E32-927C851B17E3}" srcOrd="0" destOrd="0" presId="urn:microsoft.com/office/officeart/2005/8/layout/default"/>
    <dgm:cxn modelId="{DA3AA8FF-5BFE-4827-9D54-07AFCB033ABA}" type="presParOf" srcId="{E384C877-7092-420B-96A8-B486018AAA9E}" destId="{5FC2E031-31D0-4F8F-A31B-8996DF516AC1}" srcOrd="1" destOrd="0" presId="urn:microsoft.com/office/officeart/2005/8/layout/default"/>
    <dgm:cxn modelId="{DB0AAB3C-EAF4-4AB9-B621-22A8298A4C1C}" type="presParOf" srcId="{E384C877-7092-420B-96A8-B486018AAA9E}" destId="{119B5AEE-C0B0-4D28-8C60-36163F7C68C8}" srcOrd="2" destOrd="0" presId="urn:microsoft.com/office/officeart/2005/8/layout/default"/>
    <dgm:cxn modelId="{AB425B98-E3FD-42D7-B896-07A88518A1D7}" type="presParOf" srcId="{E384C877-7092-420B-96A8-B486018AAA9E}" destId="{266D0D74-B746-43ED-BB5F-E4C1A687E76E}" srcOrd="3" destOrd="0" presId="urn:microsoft.com/office/officeart/2005/8/layout/default"/>
    <dgm:cxn modelId="{7C05E639-DF26-4DDE-A6F7-AD59EA441C31}" type="presParOf" srcId="{E384C877-7092-420B-96A8-B486018AAA9E}" destId="{1321BC3D-17A4-4F19-AA21-DFEF97637BC5}" srcOrd="4" destOrd="0" presId="urn:microsoft.com/office/officeart/2005/8/layout/default"/>
    <dgm:cxn modelId="{C6EAEC69-A496-4E7A-AF54-EF8C36DC44EE}" type="presParOf" srcId="{E384C877-7092-420B-96A8-B486018AAA9E}" destId="{AD6790D8-3101-4BD1-857F-9D067EE58F49}" srcOrd="5" destOrd="0" presId="urn:microsoft.com/office/officeart/2005/8/layout/default"/>
    <dgm:cxn modelId="{DFF594B9-B16B-403C-B9DC-E11421E01633}" type="presParOf" srcId="{E384C877-7092-420B-96A8-B486018AAA9E}" destId="{A9399B66-3397-4C5F-A72F-E27655C08DE8}" srcOrd="6" destOrd="0" presId="urn:microsoft.com/office/officeart/2005/8/layout/default"/>
    <dgm:cxn modelId="{78761724-B466-42BA-B0D2-08308E2A0DDF}" type="presParOf" srcId="{E384C877-7092-420B-96A8-B486018AAA9E}" destId="{867115D3-397E-435E-9272-9D824C091C7A}" srcOrd="7" destOrd="0" presId="urn:microsoft.com/office/officeart/2005/8/layout/default"/>
    <dgm:cxn modelId="{E12BFB38-F8AD-4892-A944-1A18AB6CBFB2}" type="presParOf" srcId="{E384C877-7092-420B-96A8-B486018AAA9E}" destId="{678423ED-1C7D-44F7-AAAE-04FBDB610C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B4C89-12D2-44B0-894D-A2E60BE8D97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E944A6-2DF6-4F2C-A670-8DB6A0801818}">
      <dgm:prSet phldrT="[Texto]" custT="1"/>
      <dgm:spPr/>
      <dgm:t>
        <a:bodyPr/>
        <a:lstStyle/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3200" dirty="0" smtClean="0"/>
        </a:p>
        <a:p>
          <a:r>
            <a:rPr lang="pt-BR" sz="3200" dirty="0" smtClean="0"/>
            <a:t>Núcleo Cidade e Meio Ambiente/</a:t>
          </a:r>
        </a:p>
        <a:p>
          <a:r>
            <a:rPr lang="pt-BR" sz="3200" dirty="0" smtClean="0"/>
            <a:t>SMED</a:t>
          </a:r>
        </a:p>
        <a:p>
          <a:r>
            <a:rPr lang="pt-BR" sz="3200" dirty="0" smtClean="0"/>
            <a:t>Elizabeth, Elvira e Amarildo</a:t>
          </a:r>
        </a:p>
      </dgm:t>
    </dgm:pt>
    <dgm:pt modelId="{AFD1F728-A96E-488D-8765-44F336B76C31}" type="parTrans" cxnId="{DEC174C3-09FA-49C7-9810-1F1A2F9C9BDF}">
      <dgm:prSet/>
      <dgm:spPr/>
      <dgm:t>
        <a:bodyPr/>
        <a:lstStyle/>
        <a:p>
          <a:endParaRPr lang="pt-BR"/>
        </a:p>
      </dgm:t>
    </dgm:pt>
    <dgm:pt modelId="{CABD24CD-55BA-4A88-A54A-0665EFBEE46E}" type="sibTrans" cxnId="{DEC174C3-09FA-49C7-9810-1F1A2F9C9BDF}">
      <dgm:prSet/>
      <dgm:spPr/>
      <dgm:t>
        <a:bodyPr/>
        <a:lstStyle/>
        <a:p>
          <a:endParaRPr lang="pt-BR"/>
        </a:p>
      </dgm:t>
    </dgm:pt>
    <dgm:pt modelId="{FBC4CED0-3580-47CE-9A93-7B165CAFEC13}">
      <dgm:prSet phldrT="[Texto]" custT="1"/>
      <dgm:spPr/>
      <dgm:t>
        <a:bodyPr/>
        <a:lstStyle/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000" dirty="0" smtClean="0"/>
        </a:p>
        <a:p>
          <a:endParaRPr lang="pt-BR" sz="2000" dirty="0" smtClean="0"/>
        </a:p>
        <a:p>
          <a:endParaRPr lang="pt-BR" sz="2000" dirty="0" smtClean="0"/>
        </a:p>
        <a:p>
          <a:r>
            <a:rPr lang="pt-BR" sz="2800" dirty="0" smtClean="0"/>
            <a:t>GIRE/CORFEI/SMED</a:t>
          </a:r>
        </a:p>
        <a:p>
          <a:r>
            <a:rPr lang="pt-BR" sz="2800" dirty="0" smtClean="0"/>
            <a:t>André Fraga</a:t>
          </a:r>
        </a:p>
        <a:p>
          <a:r>
            <a:rPr lang="pt-BR" sz="2800" dirty="0" smtClean="0"/>
            <a:t>GERMAP-P</a:t>
          </a:r>
        </a:p>
        <a:p>
          <a:r>
            <a:rPr lang="pt-BR" sz="2800" dirty="0" smtClean="0"/>
            <a:t>Maurício</a:t>
          </a:r>
          <a:endParaRPr lang="pt-BR" sz="2800" dirty="0"/>
        </a:p>
      </dgm:t>
    </dgm:pt>
    <dgm:pt modelId="{EA3064EB-062D-4AE1-A501-3F9EECE3EBE8}" type="parTrans" cxnId="{ADF16447-A80B-4CBE-B2F4-4178A6F7BEB9}">
      <dgm:prSet/>
      <dgm:spPr/>
      <dgm:t>
        <a:bodyPr/>
        <a:lstStyle/>
        <a:p>
          <a:endParaRPr lang="pt-BR"/>
        </a:p>
      </dgm:t>
    </dgm:pt>
    <dgm:pt modelId="{7C2F87B8-0D87-4B5A-BBEF-7B6CB292DC94}" type="sibTrans" cxnId="{ADF16447-A80B-4CBE-B2F4-4178A6F7BEB9}">
      <dgm:prSet/>
      <dgm:spPr/>
      <dgm:t>
        <a:bodyPr/>
        <a:lstStyle/>
        <a:p>
          <a:endParaRPr lang="pt-BR"/>
        </a:p>
      </dgm:t>
    </dgm:pt>
    <dgm:pt modelId="{3795045A-E284-4A1D-9CD7-52364843B199}">
      <dgm:prSet/>
      <dgm:spPr/>
      <dgm:t>
        <a:bodyPr/>
        <a:lstStyle/>
        <a:p>
          <a:r>
            <a:rPr lang="pt-BR" altLang="pt-BR" smtClean="0"/>
            <a:t>Divisão de eficiência energética do departamento de gestão de concessionárias da SUDECAP.</a:t>
          </a:r>
          <a:endParaRPr lang="pt-BR" altLang="pt-BR" dirty="0" smtClean="0"/>
        </a:p>
      </dgm:t>
    </dgm:pt>
    <dgm:pt modelId="{C521139B-8FD6-43F7-9E35-628F8991D18F}" type="parTrans" cxnId="{B8E78CEF-265B-4340-B560-F3B1CD495DBA}">
      <dgm:prSet/>
      <dgm:spPr/>
      <dgm:t>
        <a:bodyPr/>
        <a:lstStyle/>
        <a:p>
          <a:endParaRPr lang="pt-BR"/>
        </a:p>
      </dgm:t>
    </dgm:pt>
    <dgm:pt modelId="{5489CFB8-BDF1-4F6F-A543-D822279C7D78}" type="sibTrans" cxnId="{B8E78CEF-265B-4340-B560-F3B1CD495DBA}">
      <dgm:prSet/>
      <dgm:spPr/>
      <dgm:t>
        <a:bodyPr/>
        <a:lstStyle/>
        <a:p>
          <a:endParaRPr lang="pt-BR"/>
        </a:p>
      </dgm:t>
    </dgm:pt>
    <dgm:pt modelId="{5954B3D8-C744-4121-BF32-B46D9CC7DA3F}">
      <dgm:prSet/>
      <dgm:spPr/>
      <dgm:t>
        <a:bodyPr/>
        <a:lstStyle/>
        <a:p>
          <a:r>
            <a:rPr lang="pt-BR" altLang="pt-BR" smtClean="0"/>
            <a:t>Eng. Carlos Alberto Santos.      </a:t>
          </a:r>
          <a:endParaRPr lang="pt-BR" altLang="pt-BR" dirty="0" smtClean="0"/>
        </a:p>
      </dgm:t>
    </dgm:pt>
    <dgm:pt modelId="{B91111AE-3A6C-44C6-A60D-8E64DFFCA4FD}" type="parTrans" cxnId="{5B375799-605B-4A09-BD44-787B40870CF3}">
      <dgm:prSet/>
      <dgm:spPr/>
      <dgm:t>
        <a:bodyPr/>
        <a:lstStyle/>
        <a:p>
          <a:endParaRPr lang="pt-BR"/>
        </a:p>
      </dgm:t>
    </dgm:pt>
    <dgm:pt modelId="{682FB4EB-8AD5-4836-918A-56F978D93968}" type="sibTrans" cxnId="{5B375799-605B-4A09-BD44-787B40870CF3}">
      <dgm:prSet/>
      <dgm:spPr/>
      <dgm:t>
        <a:bodyPr/>
        <a:lstStyle/>
        <a:p>
          <a:endParaRPr lang="pt-BR"/>
        </a:p>
      </dgm:t>
    </dgm:pt>
    <dgm:pt modelId="{C08EE24D-9DCF-4D40-8D21-9528E38C3119}">
      <dgm:prSet/>
      <dgm:spPr/>
      <dgm:t>
        <a:bodyPr/>
        <a:lstStyle/>
        <a:p>
          <a:r>
            <a:rPr lang="pt-BR" altLang="pt-BR" smtClean="0"/>
            <a:t>Eng. José Maurício Valério.</a:t>
          </a:r>
          <a:endParaRPr lang="pt-BR" altLang="pt-BR" dirty="0" smtClean="0"/>
        </a:p>
      </dgm:t>
    </dgm:pt>
    <dgm:pt modelId="{3EF46CE6-4FE5-403E-994A-3867468B2FF2}" type="parTrans" cxnId="{344B8777-06AF-43AB-88AA-4661FAF6C2DB}">
      <dgm:prSet/>
      <dgm:spPr/>
      <dgm:t>
        <a:bodyPr/>
        <a:lstStyle/>
        <a:p>
          <a:endParaRPr lang="pt-BR"/>
        </a:p>
      </dgm:t>
    </dgm:pt>
    <dgm:pt modelId="{E88A4DED-361F-4A4D-8967-4C3EBA6C83EB}" type="sibTrans" cxnId="{344B8777-06AF-43AB-88AA-4661FAF6C2DB}">
      <dgm:prSet/>
      <dgm:spPr/>
      <dgm:t>
        <a:bodyPr/>
        <a:lstStyle/>
        <a:p>
          <a:endParaRPr lang="pt-BR"/>
        </a:p>
      </dgm:t>
    </dgm:pt>
    <dgm:pt modelId="{916A47B6-0797-404A-B34E-70681E2299CE}" type="pres">
      <dgm:prSet presAssocID="{CAAB4C89-12D2-44B0-894D-A2E60BE8D9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8A685B-8941-4FD5-8A3A-5A9069C42C7B}" type="pres">
      <dgm:prSet presAssocID="{A4E944A6-2DF6-4F2C-A670-8DB6A0801818}" presName="compNode" presStyleCnt="0"/>
      <dgm:spPr/>
    </dgm:pt>
    <dgm:pt modelId="{3198E38F-2BAF-4E17-8D69-340675C3BDCC}" type="pres">
      <dgm:prSet presAssocID="{A4E944A6-2DF6-4F2C-A670-8DB6A0801818}" presName="aNode" presStyleLbl="bgShp" presStyleIdx="0" presStyleCnt="3" custScaleY="96942"/>
      <dgm:spPr/>
      <dgm:t>
        <a:bodyPr/>
        <a:lstStyle/>
        <a:p>
          <a:endParaRPr lang="pt-BR"/>
        </a:p>
      </dgm:t>
    </dgm:pt>
    <dgm:pt modelId="{18AF9044-C7AC-46C6-9462-01437B37B7B5}" type="pres">
      <dgm:prSet presAssocID="{A4E944A6-2DF6-4F2C-A670-8DB6A0801818}" presName="textNode" presStyleLbl="bgShp" presStyleIdx="0" presStyleCnt="3"/>
      <dgm:spPr/>
      <dgm:t>
        <a:bodyPr/>
        <a:lstStyle/>
        <a:p>
          <a:endParaRPr lang="pt-BR"/>
        </a:p>
      </dgm:t>
    </dgm:pt>
    <dgm:pt modelId="{A10D15C6-2039-4A49-8531-B20CCB79AD6C}" type="pres">
      <dgm:prSet presAssocID="{A4E944A6-2DF6-4F2C-A670-8DB6A0801818}" presName="compChildNode" presStyleCnt="0"/>
      <dgm:spPr/>
    </dgm:pt>
    <dgm:pt modelId="{B9671DAA-0260-4150-81B8-41D6199B62B2}" type="pres">
      <dgm:prSet presAssocID="{A4E944A6-2DF6-4F2C-A670-8DB6A0801818}" presName="theInnerList" presStyleCnt="0"/>
      <dgm:spPr/>
    </dgm:pt>
    <dgm:pt modelId="{847B1920-D66D-4254-A625-2A5BF3D52D60}" type="pres">
      <dgm:prSet presAssocID="{A4E944A6-2DF6-4F2C-A670-8DB6A0801818}" presName="aSpace" presStyleCnt="0"/>
      <dgm:spPr/>
    </dgm:pt>
    <dgm:pt modelId="{19293000-61B8-41BD-8EDF-BE78DAA23E52}" type="pres">
      <dgm:prSet presAssocID="{3795045A-E284-4A1D-9CD7-52364843B199}" presName="compNode" presStyleCnt="0"/>
      <dgm:spPr/>
    </dgm:pt>
    <dgm:pt modelId="{2A221720-C9CB-4A4A-ABC6-C3C63A684809}" type="pres">
      <dgm:prSet presAssocID="{3795045A-E284-4A1D-9CD7-52364843B199}" presName="aNode" presStyleLbl="bgShp" presStyleIdx="1" presStyleCnt="3"/>
      <dgm:spPr/>
      <dgm:t>
        <a:bodyPr/>
        <a:lstStyle/>
        <a:p>
          <a:endParaRPr lang="pt-BR"/>
        </a:p>
      </dgm:t>
    </dgm:pt>
    <dgm:pt modelId="{71516DF6-7FC3-4D86-AEAC-309858FBDB2B}" type="pres">
      <dgm:prSet presAssocID="{3795045A-E284-4A1D-9CD7-52364843B199}" presName="textNode" presStyleLbl="bgShp" presStyleIdx="1" presStyleCnt="3"/>
      <dgm:spPr/>
      <dgm:t>
        <a:bodyPr/>
        <a:lstStyle/>
        <a:p>
          <a:endParaRPr lang="pt-BR"/>
        </a:p>
      </dgm:t>
    </dgm:pt>
    <dgm:pt modelId="{9734954A-5CDA-4105-9E2A-3D67300E19B9}" type="pres">
      <dgm:prSet presAssocID="{3795045A-E284-4A1D-9CD7-52364843B199}" presName="compChildNode" presStyleCnt="0"/>
      <dgm:spPr/>
    </dgm:pt>
    <dgm:pt modelId="{C5C8B47D-EDDE-4B7D-A119-6704C0E65E53}" type="pres">
      <dgm:prSet presAssocID="{3795045A-E284-4A1D-9CD7-52364843B199}" presName="theInnerList" presStyleCnt="0"/>
      <dgm:spPr/>
    </dgm:pt>
    <dgm:pt modelId="{AE4CE4BA-3F8D-45C0-BAF6-C132A643F019}" type="pres">
      <dgm:prSet presAssocID="{5954B3D8-C744-4121-BF32-B46D9CC7DA3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9004CF-491A-42E0-A5E1-82BC2C501C47}" type="pres">
      <dgm:prSet presAssocID="{5954B3D8-C744-4121-BF32-B46D9CC7DA3F}" presName="aSpace2" presStyleCnt="0"/>
      <dgm:spPr/>
    </dgm:pt>
    <dgm:pt modelId="{BDE50FB8-F93D-430D-B93B-7918098A2E7F}" type="pres">
      <dgm:prSet presAssocID="{C08EE24D-9DCF-4D40-8D21-9528E38C311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F14236-3579-4D60-88D9-5150941B18B1}" type="pres">
      <dgm:prSet presAssocID="{3795045A-E284-4A1D-9CD7-52364843B199}" presName="aSpace" presStyleCnt="0"/>
      <dgm:spPr/>
    </dgm:pt>
    <dgm:pt modelId="{12299298-F3B0-4FBB-AAA3-D5E9019D8901}" type="pres">
      <dgm:prSet presAssocID="{FBC4CED0-3580-47CE-9A93-7B165CAFEC13}" presName="compNode" presStyleCnt="0"/>
      <dgm:spPr/>
    </dgm:pt>
    <dgm:pt modelId="{386D5ADF-5434-45E8-ACD2-AD8E059D37F5}" type="pres">
      <dgm:prSet presAssocID="{FBC4CED0-3580-47CE-9A93-7B165CAFEC13}" presName="aNode" presStyleLbl="bgShp" presStyleIdx="2" presStyleCnt="3"/>
      <dgm:spPr/>
      <dgm:t>
        <a:bodyPr/>
        <a:lstStyle/>
        <a:p>
          <a:endParaRPr lang="pt-BR"/>
        </a:p>
      </dgm:t>
    </dgm:pt>
    <dgm:pt modelId="{04D298BD-3942-4227-B4BA-9D5F853BD770}" type="pres">
      <dgm:prSet presAssocID="{FBC4CED0-3580-47CE-9A93-7B165CAFEC13}" presName="textNode" presStyleLbl="bgShp" presStyleIdx="2" presStyleCnt="3"/>
      <dgm:spPr/>
      <dgm:t>
        <a:bodyPr/>
        <a:lstStyle/>
        <a:p>
          <a:endParaRPr lang="pt-BR"/>
        </a:p>
      </dgm:t>
    </dgm:pt>
    <dgm:pt modelId="{9BC9D89B-45C4-45D0-BEAA-AF0C305B9E39}" type="pres">
      <dgm:prSet presAssocID="{FBC4CED0-3580-47CE-9A93-7B165CAFEC13}" presName="compChildNode" presStyleCnt="0"/>
      <dgm:spPr/>
    </dgm:pt>
    <dgm:pt modelId="{9C87969C-8640-4A3C-91EC-48A7749992F8}" type="pres">
      <dgm:prSet presAssocID="{FBC4CED0-3580-47CE-9A93-7B165CAFEC13}" presName="theInnerList" presStyleCnt="0"/>
      <dgm:spPr/>
    </dgm:pt>
  </dgm:ptLst>
  <dgm:cxnLst>
    <dgm:cxn modelId="{ACCAD9D9-1490-4622-8825-92DC6BA5DE8C}" type="presOf" srcId="{C08EE24D-9DCF-4D40-8D21-9528E38C3119}" destId="{BDE50FB8-F93D-430D-B93B-7918098A2E7F}" srcOrd="0" destOrd="0" presId="urn:microsoft.com/office/officeart/2005/8/layout/lProcess2"/>
    <dgm:cxn modelId="{344B8777-06AF-43AB-88AA-4661FAF6C2DB}" srcId="{3795045A-E284-4A1D-9CD7-52364843B199}" destId="{C08EE24D-9DCF-4D40-8D21-9528E38C3119}" srcOrd="1" destOrd="0" parTransId="{3EF46CE6-4FE5-403E-994A-3867468B2FF2}" sibTransId="{E88A4DED-361F-4A4D-8967-4C3EBA6C83EB}"/>
    <dgm:cxn modelId="{B8E78CEF-265B-4340-B560-F3B1CD495DBA}" srcId="{CAAB4C89-12D2-44B0-894D-A2E60BE8D97D}" destId="{3795045A-E284-4A1D-9CD7-52364843B199}" srcOrd="1" destOrd="0" parTransId="{C521139B-8FD6-43F7-9E35-628F8991D18F}" sibTransId="{5489CFB8-BDF1-4F6F-A543-D822279C7D78}"/>
    <dgm:cxn modelId="{A602876D-C117-408E-8453-5C70FEAE78DD}" type="presOf" srcId="{FBC4CED0-3580-47CE-9A93-7B165CAFEC13}" destId="{04D298BD-3942-4227-B4BA-9D5F853BD770}" srcOrd="1" destOrd="0" presId="urn:microsoft.com/office/officeart/2005/8/layout/lProcess2"/>
    <dgm:cxn modelId="{9982A3ED-07D5-488C-86FC-2CBE429EE4AD}" type="presOf" srcId="{CAAB4C89-12D2-44B0-894D-A2E60BE8D97D}" destId="{916A47B6-0797-404A-B34E-70681E2299CE}" srcOrd="0" destOrd="0" presId="urn:microsoft.com/office/officeart/2005/8/layout/lProcess2"/>
    <dgm:cxn modelId="{40B11B2B-35AF-4E79-8507-39AF0BEF21E8}" type="presOf" srcId="{FBC4CED0-3580-47CE-9A93-7B165CAFEC13}" destId="{386D5ADF-5434-45E8-ACD2-AD8E059D37F5}" srcOrd="0" destOrd="0" presId="urn:microsoft.com/office/officeart/2005/8/layout/lProcess2"/>
    <dgm:cxn modelId="{095E72C3-9A48-4745-B336-44F97940C80A}" type="presOf" srcId="{A4E944A6-2DF6-4F2C-A670-8DB6A0801818}" destId="{3198E38F-2BAF-4E17-8D69-340675C3BDCC}" srcOrd="0" destOrd="0" presId="urn:microsoft.com/office/officeart/2005/8/layout/lProcess2"/>
    <dgm:cxn modelId="{FD696B3C-2AD9-4398-AB1C-A6FCD3B41BAC}" type="presOf" srcId="{3795045A-E284-4A1D-9CD7-52364843B199}" destId="{71516DF6-7FC3-4D86-AEAC-309858FBDB2B}" srcOrd="1" destOrd="0" presId="urn:microsoft.com/office/officeart/2005/8/layout/lProcess2"/>
    <dgm:cxn modelId="{DEC174C3-09FA-49C7-9810-1F1A2F9C9BDF}" srcId="{CAAB4C89-12D2-44B0-894D-A2E60BE8D97D}" destId="{A4E944A6-2DF6-4F2C-A670-8DB6A0801818}" srcOrd="0" destOrd="0" parTransId="{AFD1F728-A96E-488D-8765-44F336B76C31}" sibTransId="{CABD24CD-55BA-4A88-A54A-0665EFBEE46E}"/>
    <dgm:cxn modelId="{ADF16447-A80B-4CBE-B2F4-4178A6F7BEB9}" srcId="{CAAB4C89-12D2-44B0-894D-A2E60BE8D97D}" destId="{FBC4CED0-3580-47CE-9A93-7B165CAFEC13}" srcOrd="2" destOrd="0" parTransId="{EA3064EB-062D-4AE1-A501-3F9EECE3EBE8}" sibTransId="{7C2F87B8-0D87-4B5A-BBEF-7B6CB292DC94}"/>
    <dgm:cxn modelId="{5B375799-605B-4A09-BD44-787B40870CF3}" srcId="{3795045A-E284-4A1D-9CD7-52364843B199}" destId="{5954B3D8-C744-4121-BF32-B46D9CC7DA3F}" srcOrd="0" destOrd="0" parTransId="{B91111AE-3A6C-44C6-A60D-8E64DFFCA4FD}" sibTransId="{682FB4EB-8AD5-4836-918A-56F978D93968}"/>
    <dgm:cxn modelId="{705FD93F-DB50-40DE-A94D-6BBDF37C186C}" type="presOf" srcId="{3795045A-E284-4A1D-9CD7-52364843B199}" destId="{2A221720-C9CB-4A4A-ABC6-C3C63A684809}" srcOrd="0" destOrd="0" presId="urn:microsoft.com/office/officeart/2005/8/layout/lProcess2"/>
    <dgm:cxn modelId="{EE9FAB92-5784-489E-AAD6-43114A61457F}" type="presOf" srcId="{A4E944A6-2DF6-4F2C-A670-8DB6A0801818}" destId="{18AF9044-C7AC-46C6-9462-01437B37B7B5}" srcOrd="1" destOrd="0" presId="urn:microsoft.com/office/officeart/2005/8/layout/lProcess2"/>
    <dgm:cxn modelId="{A225BB4E-2E7C-469F-A8B1-4ED56CAC56E4}" type="presOf" srcId="{5954B3D8-C744-4121-BF32-B46D9CC7DA3F}" destId="{AE4CE4BA-3F8D-45C0-BAF6-C132A643F019}" srcOrd="0" destOrd="0" presId="urn:microsoft.com/office/officeart/2005/8/layout/lProcess2"/>
    <dgm:cxn modelId="{9416EE66-28C8-4356-A0F2-F521B22EA1B9}" type="presParOf" srcId="{916A47B6-0797-404A-B34E-70681E2299CE}" destId="{EC8A685B-8941-4FD5-8A3A-5A9069C42C7B}" srcOrd="0" destOrd="0" presId="urn:microsoft.com/office/officeart/2005/8/layout/lProcess2"/>
    <dgm:cxn modelId="{300B57DD-6EF0-4BC8-AB46-7DF13C070A60}" type="presParOf" srcId="{EC8A685B-8941-4FD5-8A3A-5A9069C42C7B}" destId="{3198E38F-2BAF-4E17-8D69-340675C3BDCC}" srcOrd="0" destOrd="0" presId="urn:microsoft.com/office/officeart/2005/8/layout/lProcess2"/>
    <dgm:cxn modelId="{32089F4D-5830-4091-B6E9-473072CB36C0}" type="presParOf" srcId="{EC8A685B-8941-4FD5-8A3A-5A9069C42C7B}" destId="{18AF9044-C7AC-46C6-9462-01437B37B7B5}" srcOrd="1" destOrd="0" presId="urn:microsoft.com/office/officeart/2005/8/layout/lProcess2"/>
    <dgm:cxn modelId="{A65227C1-1097-4252-A417-8E4F07C3FFC6}" type="presParOf" srcId="{EC8A685B-8941-4FD5-8A3A-5A9069C42C7B}" destId="{A10D15C6-2039-4A49-8531-B20CCB79AD6C}" srcOrd="2" destOrd="0" presId="urn:microsoft.com/office/officeart/2005/8/layout/lProcess2"/>
    <dgm:cxn modelId="{66BEB5D7-5E21-451B-898B-5203913C6EDA}" type="presParOf" srcId="{A10D15C6-2039-4A49-8531-B20CCB79AD6C}" destId="{B9671DAA-0260-4150-81B8-41D6199B62B2}" srcOrd="0" destOrd="0" presId="urn:microsoft.com/office/officeart/2005/8/layout/lProcess2"/>
    <dgm:cxn modelId="{EC872B82-233C-4D82-8145-6AAEAC422A36}" type="presParOf" srcId="{916A47B6-0797-404A-B34E-70681E2299CE}" destId="{847B1920-D66D-4254-A625-2A5BF3D52D60}" srcOrd="1" destOrd="0" presId="urn:microsoft.com/office/officeart/2005/8/layout/lProcess2"/>
    <dgm:cxn modelId="{09730625-D8E3-472D-94A0-041242E6FED8}" type="presParOf" srcId="{916A47B6-0797-404A-B34E-70681E2299CE}" destId="{19293000-61B8-41BD-8EDF-BE78DAA23E52}" srcOrd="2" destOrd="0" presId="urn:microsoft.com/office/officeart/2005/8/layout/lProcess2"/>
    <dgm:cxn modelId="{183E34FE-ECB8-4C0F-AA0B-39126F00B9E5}" type="presParOf" srcId="{19293000-61B8-41BD-8EDF-BE78DAA23E52}" destId="{2A221720-C9CB-4A4A-ABC6-C3C63A684809}" srcOrd="0" destOrd="0" presId="urn:microsoft.com/office/officeart/2005/8/layout/lProcess2"/>
    <dgm:cxn modelId="{4C69A00F-99B3-4094-B36A-AEC1FAC362CE}" type="presParOf" srcId="{19293000-61B8-41BD-8EDF-BE78DAA23E52}" destId="{71516DF6-7FC3-4D86-AEAC-309858FBDB2B}" srcOrd="1" destOrd="0" presId="urn:microsoft.com/office/officeart/2005/8/layout/lProcess2"/>
    <dgm:cxn modelId="{383C0AAD-B347-4882-A511-07B6FA8E7F1A}" type="presParOf" srcId="{19293000-61B8-41BD-8EDF-BE78DAA23E52}" destId="{9734954A-5CDA-4105-9E2A-3D67300E19B9}" srcOrd="2" destOrd="0" presId="urn:microsoft.com/office/officeart/2005/8/layout/lProcess2"/>
    <dgm:cxn modelId="{C45E34F7-EB33-43F8-8B58-F3FF1A68D93B}" type="presParOf" srcId="{9734954A-5CDA-4105-9E2A-3D67300E19B9}" destId="{C5C8B47D-EDDE-4B7D-A119-6704C0E65E53}" srcOrd="0" destOrd="0" presId="urn:microsoft.com/office/officeart/2005/8/layout/lProcess2"/>
    <dgm:cxn modelId="{95AA04D2-D912-49BC-9366-740FBB4BCD88}" type="presParOf" srcId="{C5C8B47D-EDDE-4B7D-A119-6704C0E65E53}" destId="{AE4CE4BA-3F8D-45C0-BAF6-C132A643F019}" srcOrd="0" destOrd="0" presId="urn:microsoft.com/office/officeart/2005/8/layout/lProcess2"/>
    <dgm:cxn modelId="{FAF0AB7F-EE62-432A-911C-476753A05B88}" type="presParOf" srcId="{C5C8B47D-EDDE-4B7D-A119-6704C0E65E53}" destId="{ED9004CF-491A-42E0-A5E1-82BC2C501C47}" srcOrd="1" destOrd="0" presId="urn:microsoft.com/office/officeart/2005/8/layout/lProcess2"/>
    <dgm:cxn modelId="{2D773C5B-29B4-4DB8-8E8F-47EECC46A143}" type="presParOf" srcId="{C5C8B47D-EDDE-4B7D-A119-6704C0E65E53}" destId="{BDE50FB8-F93D-430D-B93B-7918098A2E7F}" srcOrd="2" destOrd="0" presId="urn:microsoft.com/office/officeart/2005/8/layout/lProcess2"/>
    <dgm:cxn modelId="{BBE1A6FD-9E30-4840-9E4C-EDCDAD51F8F4}" type="presParOf" srcId="{916A47B6-0797-404A-B34E-70681E2299CE}" destId="{99F14236-3579-4D60-88D9-5150941B18B1}" srcOrd="3" destOrd="0" presId="urn:microsoft.com/office/officeart/2005/8/layout/lProcess2"/>
    <dgm:cxn modelId="{BAFE4D2F-11DD-437A-AC95-E08AF371BE07}" type="presParOf" srcId="{916A47B6-0797-404A-B34E-70681E2299CE}" destId="{12299298-F3B0-4FBB-AAA3-D5E9019D8901}" srcOrd="4" destOrd="0" presId="urn:microsoft.com/office/officeart/2005/8/layout/lProcess2"/>
    <dgm:cxn modelId="{B001A84D-0C9B-4280-A331-334FB9C331E3}" type="presParOf" srcId="{12299298-F3B0-4FBB-AAA3-D5E9019D8901}" destId="{386D5ADF-5434-45E8-ACD2-AD8E059D37F5}" srcOrd="0" destOrd="0" presId="urn:microsoft.com/office/officeart/2005/8/layout/lProcess2"/>
    <dgm:cxn modelId="{2D93CD9A-DE33-404B-9C5C-31D4CC2B098D}" type="presParOf" srcId="{12299298-F3B0-4FBB-AAA3-D5E9019D8901}" destId="{04D298BD-3942-4227-B4BA-9D5F853BD770}" srcOrd="1" destOrd="0" presId="urn:microsoft.com/office/officeart/2005/8/layout/lProcess2"/>
    <dgm:cxn modelId="{5D9EF3A2-F3E3-4529-83F3-A5585CA39B6D}" type="presParOf" srcId="{12299298-F3B0-4FBB-AAA3-D5E9019D8901}" destId="{9BC9D89B-45C4-45D0-BEAA-AF0C305B9E39}" srcOrd="2" destOrd="0" presId="urn:microsoft.com/office/officeart/2005/8/layout/lProcess2"/>
    <dgm:cxn modelId="{08E3C2AE-7569-4CF6-B260-160827CBB469}" type="presParOf" srcId="{9BC9D89B-45C4-45D0-BEAA-AF0C305B9E39}" destId="{9C87969C-8640-4A3C-91EC-48A7749992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7A5B2A-823B-4FDA-9027-DCC478DB3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0F15C85-4B1D-4023-9C43-4551EEA9A0F2}">
      <dgm:prSet/>
      <dgm:spPr/>
      <dgm:t>
        <a:bodyPr/>
        <a:lstStyle/>
        <a:p>
          <a:pPr rtl="0"/>
          <a:r>
            <a:rPr lang="pt-BR" dirty="0" err="1" smtClean="0"/>
            <a:t>Eficientização</a:t>
          </a:r>
          <a:r>
            <a:rPr lang="pt-BR" dirty="0" smtClean="0"/>
            <a:t> da iluminação, substituindo as lâmpadas fluorescentes por lâmpadas tubulares de tecnologia LED;</a:t>
          </a:r>
          <a:endParaRPr lang="pt-BR" dirty="0"/>
        </a:p>
      </dgm:t>
    </dgm:pt>
    <dgm:pt modelId="{5B258E78-8A42-48B8-952D-E31B3106242F}" type="parTrans" cxnId="{9C9C380B-27A1-472F-B07A-4652581F9900}">
      <dgm:prSet/>
      <dgm:spPr/>
      <dgm:t>
        <a:bodyPr/>
        <a:lstStyle/>
        <a:p>
          <a:endParaRPr lang="pt-BR"/>
        </a:p>
      </dgm:t>
    </dgm:pt>
    <dgm:pt modelId="{03934F20-B11C-455D-B098-7EB556A33A8B}" type="sibTrans" cxnId="{9C9C380B-27A1-472F-B07A-4652581F9900}">
      <dgm:prSet/>
      <dgm:spPr/>
      <dgm:t>
        <a:bodyPr/>
        <a:lstStyle/>
        <a:p>
          <a:endParaRPr lang="pt-BR"/>
        </a:p>
      </dgm:t>
    </dgm:pt>
    <dgm:pt modelId="{96AC1E62-1AE5-47C0-AFC7-61FF6E4ABEC9}">
      <dgm:prSet/>
      <dgm:spPr/>
      <dgm:t>
        <a:bodyPr/>
        <a:lstStyle/>
        <a:p>
          <a:pPr rtl="0"/>
          <a:r>
            <a:rPr lang="pt-BR" dirty="0" smtClean="0"/>
            <a:t>Instalação de calhas, coletoras de água de chuva dos telhados e uma caixa d’água para armazenamento e uso de água não potável;</a:t>
          </a:r>
          <a:endParaRPr lang="pt-BR" dirty="0"/>
        </a:p>
      </dgm:t>
    </dgm:pt>
    <dgm:pt modelId="{B18ED26C-0CD0-4ECD-8E0D-1D2EFCFA5804}" type="parTrans" cxnId="{7C5CB3D9-8C74-4D46-ADBF-ED6F0D4E471E}">
      <dgm:prSet/>
      <dgm:spPr/>
      <dgm:t>
        <a:bodyPr/>
        <a:lstStyle/>
        <a:p>
          <a:endParaRPr lang="pt-BR"/>
        </a:p>
      </dgm:t>
    </dgm:pt>
    <dgm:pt modelId="{65C95185-AFB4-4587-BD72-5DCF1EE31EBF}" type="sibTrans" cxnId="{7C5CB3D9-8C74-4D46-ADBF-ED6F0D4E471E}">
      <dgm:prSet/>
      <dgm:spPr/>
      <dgm:t>
        <a:bodyPr/>
        <a:lstStyle/>
        <a:p>
          <a:endParaRPr lang="pt-BR"/>
        </a:p>
      </dgm:t>
    </dgm:pt>
    <dgm:pt modelId="{331AA20F-41BB-409E-B538-7C9A9A0274A4}">
      <dgm:prSet/>
      <dgm:spPr/>
      <dgm:t>
        <a:bodyPr/>
        <a:lstStyle/>
        <a:p>
          <a:pPr rtl="0"/>
          <a:r>
            <a:rPr lang="pt-BR" dirty="0" smtClean="0"/>
            <a:t>Instalação de um sistema de gerador de energia elétrica pelo processo </a:t>
          </a:r>
          <a:r>
            <a:rPr lang="pt-BR" dirty="0" err="1" smtClean="0"/>
            <a:t>fotovoltáico</a:t>
          </a:r>
          <a:r>
            <a:rPr lang="pt-BR" dirty="0" smtClean="0"/>
            <a:t>;</a:t>
          </a:r>
          <a:endParaRPr lang="pt-BR" dirty="0"/>
        </a:p>
      </dgm:t>
    </dgm:pt>
    <dgm:pt modelId="{2BD2D3A3-A779-4AD0-B2C5-53592EF8B5AF}" type="parTrans" cxnId="{67509C6F-3647-4287-9FCC-A6A592C03CD7}">
      <dgm:prSet/>
      <dgm:spPr/>
      <dgm:t>
        <a:bodyPr/>
        <a:lstStyle/>
        <a:p>
          <a:endParaRPr lang="pt-BR"/>
        </a:p>
      </dgm:t>
    </dgm:pt>
    <dgm:pt modelId="{FA9D955F-D114-4C40-8242-C9D7B4CF2100}" type="sibTrans" cxnId="{67509C6F-3647-4287-9FCC-A6A592C03CD7}">
      <dgm:prSet/>
      <dgm:spPr/>
      <dgm:t>
        <a:bodyPr/>
        <a:lstStyle/>
        <a:p>
          <a:endParaRPr lang="pt-BR"/>
        </a:p>
      </dgm:t>
    </dgm:pt>
    <dgm:pt modelId="{40CA992D-0162-4EA3-8998-7CF9999535CA}">
      <dgm:prSet/>
      <dgm:spPr/>
      <dgm:t>
        <a:bodyPr/>
        <a:lstStyle/>
        <a:p>
          <a:pPr rtl="0"/>
          <a:r>
            <a:rPr lang="pt-BR" dirty="0" smtClean="0"/>
            <a:t>Instalação de um sistema de aquecimento de água pela tecnologia </a:t>
          </a:r>
          <a:r>
            <a:rPr lang="pt-BR" dirty="0" err="1" smtClean="0"/>
            <a:t>termosolar</a:t>
          </a:r>
          <a:r>
            <a:rPr lang="pt-BR" dirty="0" smtClean="0"/>
            <a:t> para cantina.</a:t>
          </a:r>
          <a:endParaRPr lang="pt-BR" dirty="0"/>
        </a:p>
      </dgm:t>
    </dgm:pt>
    <dgm:pt modelId="{CED1B094-237E-4E0E-861B-A4D29FAD7F55}" type="parTrans" cxnId="{6FAB62C0-47F7-4FEF-8BEE-41404563010A}">
      <dgm:prSet/>
      <dgm:spPr/>
      <dgm:t>
        <a:bodyPr/>
        <a:lstStyle/>
        <a:p>
          <a:endParaRPr lang="pt-BR"/>
        </a:p>
      </dgm:t>
    </dgm:pt>
    <dgm:pt modelId="{46190113-6BEB-4EC6-A0D6-9BDFA7383878}" type="sibTrans" cxnId="{6FAB62C0-47F7-4FEF-8BEE-41404563010A}">
      <dgm:prSet/>
      <dgm:spPr/>
      <dgm:t>
        <a:bodyPr/>
        <a:lstStyle/>
        <a:p>
          <a:endParaRPr lang="pt-BR"/>
        </a:p>
      </dgm:t>
    </dgm:pt>
    <dgm:pt modelId="{599CC6B5-4072-4BD4-BC4D-D1F39BE0D851}" type="pres">
      <dgm:prSet presAssocID="{1A7A5B2A-823B-4FDA-9027-DCC478DB3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5D6BB7-B97C-4444-BE61-7D2AA28919AF}" type="pres">
      <dgm:prSet presAssocID="{90F15C85-4B1D-4023-9C43-4551EEA9A0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010358-D2FB-43E9-824E-105EACD95483}" type="pres">
      <dgm:prSet presAssocID="{03934F20-B11C-455D-B098-7EB556A33A8B}" presName="spacer" presStyleCnt="0"/>
      <dgm:spPr/>
    </dgm:pt>
    <dgm:pt modelId="{ED7965A8-DE48-4CD8-9F39-FCE9A8C25815}" type="pres">
      <dgm:prSet presAssocID="{96AC1E62-1AE5-47C0-AFC7-61FF6E4ABE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62176A-3ECA-42F9-8861-1EBD74613E4C}" type="pres">
      <dgm:prSet presAssocID="{65C95185-AFB4-4587-BD72-5DCF1EE31EBF}" presName="spacer" presStyleCnt="0"/>
      <dgm:spPr/>
    </dgm:pt>
    <dgm:pt modelId="{64DE4766-F98D-4FC9-9CE6-AF10805CBF36}" type="pres">
      <dgm:prSet presAssocID="{331AA20F-41BB-409E-B538-7C9A9A0274A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D822A3-4509-4149-B2A0-270C36A1E8DB}" type="pres">
      <dgm:prSet presAssocID="{FA9D955F-D114-4C40-8242-C9D7B4CF2100}" presName="spacer" presStyleCnt="0"/>
      <dgm:spPr/>
    </dgm:pt>
    <dgm:pt modelId="{34EF95D9-D366-4E63-BC6D-20DAFB119336}" type="pres">
      <dgm:prSet presAssocID="{40CA992D-0162-4EA3-8998-7CF9999535C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3C5709-2E55-4DFF-96D1-6AA99AE016D9}" type="presOf" srcId="{90F15C85-4B1D-4023-9C43-4551EEA9A0F2}" destId="{335D6BB7-B97C-4444-BE61-7D2AA28919AF}" srcOrd="0" destOrd="0" presId="urn:microsoft.com/office/officeart/2005/8/layout/vList2"/>
    <dgm:cxn modelId="{8F655D6A-7EDB-446A-978F-B9EC7BD92227}" type="presOf" srcId="{40CA992D-0162-4EA3-8998-7CF9999535CA}" destId="{34EF95D9-D366-4E63-BC6D-20DAFB119336}" srcOrd="0" destOrd="0" presId="urn:microsoft.com/office/officeart/2005/8/layout/vList2"/>
    <dgm:cxn modelId="{6FAB62C0-47F7-4FEF-8BEE-41404563010A}" srcId="{1A7A5B2A-823B-4FDA-9027-DCC478DB3E31}" destId="{40CA992D-0162-4EA3-8998-7CF9999535CA}" srcOrd="3" destOrd="0" parTransId="{CED1B094-237E-4E0E-861B-A4D29FAD7F55}" sibTransId="{46190113-6BEB-4EC6-A0D6-9BDFA7383878}"/>
    <dgm:cxn modelId="{7C5CB3D9-8C74-4D46-ADBF-ED6F0D4E471E}" srcId="{1A7A5B2A-823B-4FDA-9027-DCC478DB3E31}" destId="{96AC1E62-1AE5-47C0-AFC7-61FF6E4ABEC9}" srcOrd="1" destOrd="0" parTransId="{B18ED26C-0CD0-4ECD-8E0D-1D2EFCFA5804}" sibTransId="{65C95185-AFB4-4587-BD72-5DCF1EE31EBF}"/>
    <dgm:cxn modelId="{67509C6F-3647-4287-9FCC-A6A592C03CD7}" srcId="{1A7A5B2A-823B-4FDA-9027-DCC478DB3E31}" destId="{331AA20F-41BB-409E-B538-7C9A9A0274A4}" srcOrd="2" destOrd="0" parTransId="{2BD2D3A3-A779-4AD0-B2C5-53592EF8B5AF}" sibTransId="{FA9D955F-D114-4C40-8242-C9D7B4CF2100}"/>
    <dgm:cxn modelId="{EC8B5098-6C85-432F-A91D-AA7E7474CFB4}" type="presOf" srcId="{331AA20F-41BB-409E-B538-7C9A9A0274A4}" destId="{64DE4766-F98D-4FC9-9CE6-AF10805CBF36}" srcOrd="0" destOrd="0" presId="urn:microsoft.com/office/officeart/2005/8/layout/vList2"/>
    <dgm:cxn modelId="{C09B07F4-A880-4D03-A215-9E47A226E5DA}" type="presOf" srcId="{1A7A5B2A-823B-4FDA-9027-DCC478DB3E31}" destId="{599CC6B5-4072-4BD4-BC4D-D1F39BE0D851}" srcOrd="0" destOrd="0" presId="urn:microsoft.com/office/officeart/2005/8/layout/vList2"/>
    <dgm:cxn modelId="{9521ABCA-DA81-4D26-A313-FD7E68E2B853}" type="presOf" srcId="{96AC1E62-1AE5-47C0-AFC7-61FF6E4ABEC9}" destId="{ED7965A8-DE48-4CD8-9F39-FCE9A8C25815}" srcOrd="0" destOrd="0" presId="urn:microsoft.com/office/officeart/2005/8/layout/vList2"/>
    <dgm:cxn modelId="{9C9C380B-27A1-472F-B07A-4652581F9900}" srcId="{1A7A5B2A-823B-4FDA-9027-DCC478DB3E31}" destId="{90F15C85-4B1D-4023-9C43-4551EEA9A0F2}" srcOrd="0" destOrd="0" parTransId="{5B258E78-8A42-48B8-952D-E31B3106242F}" sibTransId="{03934F20-B11C-455D-B098-7EB556A33A8B}"/>
    <dgm:cxn modelId="{E7F1AA58-AA68-4680-AA5C-A2B2F3B62599}" type="presParOf" srcId="{599CC6B5-4072-4BD4-BC4D-D1F39BE0D851}" destId="{335D6BB7-B97C-4444-BE61-7D2AA28919AF}" srcOrd="0" destOrd="0" presId="urn:microsoft.com/office/officeart/2005/8/layout/vList2"/>
    <dgm:cxn modelId="{272F5F06-EBC5-4F29-A1F7-E8F64438C494}" type="presParOf" srcId="{599CC6B5-4072-4BD4-BC4D-D1F39BE0D851}" destId="{23010358-D2FB-43E9-824E-105EACD95483}" srcOrd="1" destOrd="0" presId="urn:microsoft.com/office/officeart/2005/8/layout/vList2"/>
    <dgm:cxn modelId="{55810351-2AD9-4F11-A6B7-CDAA4EE956C6}" type="presParOf" srcId="{599CC6B5-4072-4BD4-BC4D-D1F39BE0D851}" destId="{ED7965A8-DE48-4CD8-9F39-FCE9A8C25815}" srcOrd="2" destOrd="0" presId="urn:microsoft.com/office/officeart/2005/8/layout/vList2"/>
    <dgm:cxn modelId="{B8FB1E51-FF95-44AC-B938-94983C39CF2F}" type="presParOf" srcId="{599CC6B5-4072-4BD4-BC4D-D1F39BE0D851}" destId="{F462176A-3ECA-42F9-8861-1EBD74613E4C}" srcOrd="3" destOrd="0" presId="urn:microsoft.com/office/officeart/2005/8/layout/vList2"/>
    <dgm:cxn modelId="{86EE99B7-BFCC-4B06-973B-23D9AB33D610}" type="presParOf" srcId="{599CC6B5-4072-4BD4-BC4D-D1F39BE0D851}" destId="{64DE4766-F98D-4FC9-9CE6-AF10805CBF36}" srcOrd="4" destOrd="0" presId="urn:microsoft.com/office/officeart/2005/8/layout/vList2"/>
    <dgm:cxn modelId="{3E7B2BFD-07D2-468C-BB5F-D4C7B23DA549}" type="presParOf" srcId="{599CC6B5-4072-4BD4-BC4D-D1F39BE0D851}" destId="{E6D822A3-4509-4149-B2A0-270C36A1E8DB}" srcOrd="5" destOrd="0" presId="urn:microsoft.com/office/officeart/2005/8/layout/vList2"/>
    <dgm:cxn modelId="{7B04BE9B-3A7E-4D37-9F8A-C8D5E73883DC}" type="presParOf" srcId="{599CC6B5-4072-4BD4-BC4D-D1F39BE0D851}" destId="{34EF95D9-D366-4E63-BC6D-20DAFB1193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B4C89-12D2-44B0-894D-A2E60BE8D97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E944A6-2DF6-4F2C-A670-8DB6A0801818}">
      <dgm:prSet phldrT="[Texto]" custT="1"/>
      <dgm:spPr/>
      <dgm:t>
        <a:bodyPr/>
        <a:lstStyle/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3200" dirty="0" smtClean="0"/>
        </a:p>
        <a:p>
          <a:endParaRPr lang="pt-BR" sz="3200" dirty="0" smtClean="0"/>
        </a:p>
        <a:p>
          <a:r>
            <a:rPr lang="pt-BR" sz="3200" dirty="0" smtClean="0"/>
            <a:t>Troca das lâmpadas fluorescentes tubulares 40W (120cm) por lâmpadas tubulares de LED de 18W</a:t>
          </a:r>
          <a:endParaRPr lang="pt-BR" sz="3200" dirty="0"/>
        </a:p>
      </dgm:t>
    </dgm:pt>
    <dgm:pt modelId="{AFD1F728-A96E-488D-8765-44F336B76C31}" type="parTrans" cxnId="{DEC174C3-09FA-49C7-9810-1F1A2F9C9BDF}">
      <dgm:prSet/>
      <dgm:spPr/>
      <dgm:t>
        <a:bodyPr/>
        <a:lstStyle/>
        <a:p>
          <a:endParaRPr lang="pt-BR"/>
        </a:p>
      </dgm:t>
    </dgm:pt>
    <dgm:pt modelId="{CABD24CD-55BA-4A88-A54A-0665EFBEE46E}" type="sibTrans" cxnId="{DEC174C3-09FA-49C7-9810-1F1A2F9C9BDF}">
      <dgm:prSet/>
      <dgm:spPr/>
      <dgm:t>
        <a:bodyPr/>
        <a:lstStyle/>
        <a:p>
          <a:endParaRPr lang="pt-BR"/>
        </a:p>
      </dgm:t>
    </dgm:pt>
    <dgm:pt modelId="{CB545A5F-57AF-480B-9E80-F642CAEC9B54}">
      <dgm:prSet phldrT="[Texto]" custT="1"/>
      <dgm:spPr/>
      <dgm:t>
        <a:bodyPr/>
        <a:lstStyle/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3200" dirty="0" smtClean="0"/>
        </a:p>
        <a:p>
          <a:r>
            <a:rPr lang="pt-BR" sz="3200" dirty="0" smtClean="0"/>
            <a:t>Troca das lâmpadas fluorescentes tubulares de 20W (60cm) por lâmpadas tubulares de LED de 9W</a:t>
          </a:r>
          <a:endParaRPr lang="pt-BR" sz="3200" dirty="0"/>
        </a:p>
      </dgm:t>
    </dgm:pt>
    <dgm:pt modelId="{85B5591E-A917-433D-BA4E-34CE44F656F5}" type="parTrans" cxnId="{FB44F8AD-37E7-4ABF-AFB0-FC172A85C0F5}">
      <dgm:prSet/>
      <dgm:spPr/>
      <dgm:t>
        <a:bodyPr/>
        <a:lstStyle/>
        <a:p>
          <a:endParaRPr lang="pt-BR"/>
        </a:p>
      </dgm:t>
    </dgm:pt>
    <dgm:pt modelId="{727C8C5C-6055-4CC7-A900-E3D439B3E733}" type="sibTrans" cxnId="{FB44F8AD-37E7-4ABF-AFB0-FC172A85C0F5}">
      <dgm:prSet/>
      <dgm:spPr/>
      <dgm:t>
        <a:bodyPr/>
        <a:lstStyle/>
        <a:p>
          <a:endParaRPr lang="pt-BR"/>
        </a:p>
      </dgm:t>
    </dgm:pt>
    <dgm:pt modelId="{FBC4CED0-3580-47CE-9A93-7B165CAFEC13}">
      <dgm:prSet phldrT="[Texto]" custT="1"/>
      <dgm:spPr/>
      <dgm:t>
        <a:bodyPr/>
        <a:lstStyle/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400" dirty="0" smtClean="0"/>
        </a:p>
        <a:p>
          <a:endParaRPr lang="pt-BR" sz="2000" dirty="0" smtClean="0"/>
        </a:p>
        <a:p>
          <a:endParaRPr lang="pt-BR" sz="2000" dirty="0" smtClean="0"/>
        </a:p>
        <a:p>
          <a:endParaRPr lang="pt-BR" sz="2000" dirty="0" smtClean="0"/>
        </a:p>
        <a:p>
          <a:r>
            <a:rPr lang="pt-BR" sz="2000" dirty="0" smtClean="0"/>
            <a:t>Redução de 489 unidades pela colocação da metade da capacidade de lâmpadas em cada calha.</a:t>
          </a:r>
        </a:p>
        <a:p>
          <a:r>
            <a:rPr lang="pt-BR" sz="2000" dirty="0" smtClean="0"/>
            <a:t>Esta redução não trouxe prejuízos para iluminação, uma vez que foi observado mais luminosidade nas salas do que o necessário.</a:t>
          </a:r>
          <a:endParaRPr lang="pt-BR" sz="2000" dirty="0"/>
        </a:p>
      </dgm:t>
    </dgm:pt>
    <dgm:pt modelId="{EA3064EB-062D-4AE1-A501-3F9EECE3EBE8}" type="parTrans" cxnId="{ADF16447-A80B-4CBE-B2F4-4178A6F7BEB9}">
      <dgm:prSet/>
      <dgm:spPr/>
      <dgm:t>
        <a:bodyPr/>
        <a:lstStyle/>
        <a:p>
          <a:endParaRPr lang="pt-BR"/>
        </a:p>
      </dgm:t>
    </dgm:pt>
    <dgm:pt modelId="{7C2F87B8-0D87-4B5A-BBEF-7B6CB292DC94}" type="sibTrans" cxnId="{ADF16447-A80B-4CBE-B2F4-4178A6F7BEB9}">
      <dgm:prSet/>
      <dgm:spPr/>
      <dgm:t>
        <a:bodyPr/>
        <a:lstStyle/>
        <a:p>
          <a:endParaRPr lang="pt-BR"/>
        </a:p>
      </dgm:t>
    </dgm:pt>
    <dgm:pt modelId="{916A47B6-0797-404A-B34E-70681E2299CE}" type="pres">
      <dgm:prSet presAssocID="{CAAB4C89-12D2-44B0-894D-A2E60BE8D9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8A685B-8941-4FD5-8A3A-5A9069C42C7B}" type="pres">
      <dgm:prSet presAssocID="{A4E944A6-2DF6-4F2C-A670-8DB6A0801818}" presName="compNode" presStyleCnt="0"/>
      <dgm:spPr/>
    </dgm:pt>
    <dgm:pt modelId="{3198E38F-2BAF-4E17-8D69-340675C3BDCC}" type="pres">
      <dgm:prSet presAssocID="{A4E944A6-2DF6-4F2C-A670-8DB6A0801818}" presName="aNode" presStyleLbl="bgShp" presStyleIdx="0" presStyleCnt="3" custScaleY="96942"/>
      <dgm:spPr/>
      <dgm:t>
        <a:bodyPr/>
        <a:lstStyle/>
        <a:p>
          <a:endParaRPr lang="pt-BR"/>
        </a:p>
      </dgm:t>
    </dgm:pt>
    <dgm:pt modelId="{18AF9044-C7AC-46C6-9462-01437B37B7B5}" type="pres">
      <dgm:prSet presAssocID="{A4E944A6-2DF6-4F2C-A670-8DB6A0801818}" presName="textNode" presStyleLbl="bgShp" presStyleIdx="0" presStyleCnt="3"/>
      <dgm:spPr/>
      <dgm:t>
        <a:bodyPr/>
        <a:lstStyle/>
        <a:p>
          <a:endParaRPr lang="pt-BR"/>
        </a:p>
      </dgm:t>
    </dgm:pt>
    <dgm:pt modelId="{A10D15C6-2039-4A49-8531-B20CCB79AD6C}" type="pres">
      <dgm:prSet presAssocID="{A4E944A6-2DF6-4F2C-A670-8DB6A0801818}" presName="compChildNode" presStyleCnt="0"/>
      <dgm:spPr/>
    </dgm:pt>
    <dgm:pt modelId="{B9671DAA-0260-4150-81B8-41D6199B62B2}" type="pres">
      <dgm:prSet presAssocID="{A4E944A6-2DF6-4F2C-A670-8DB6A0801818}" presName="theInnerList" presStyleCnt="0"/>
      <dgm:spPr/>
    </dgm:pt>
    <dgm:pt modelId="{847B1920-D66D-4254-A625-2A5BF3D52D60}" type="pres">
      <dgm:prSet presAssocID="{A4E944A6-2DF6-4F2C-A670-8DB6A0801818}" presName="aSpace" presStyleCnt="0"/>
      <dgm:spPr/>
    </dgm:pt>
    <dgm:pt modelId="{26BB0A6D-2112-48E1-9F6C-E5DA1C007BFD}" type="pres">
      <dgm:prSet presAssocID="{CB545A5F-57AF-480B-9E80-F642CAEC9B54}" presName="compNode" presStyleCnt="0"/>
      <dgm:spPr/>
    </dgm:pt>
    <dgm:pt modelId="{F7027802-ABF8-4E10-9898-CF14AEB2E675}" type="pres">
      <dgm:prSet presAssocID="{CB545A5F-57AF-480B-9E80-F642CAEC9B54}" presName="aNode" presStyleLbl="bgShp" presStyleIdx="1" presStyleCnt="3"/>
      <dgm:spPr/>
      <dgm:t>
        <a:bodyPr/>
        <a:lstStyle/>
        <a:p>
          <a:endParaRPr lang="pt-BR"/>
        </a:p>
      </dgm:t>
    </dgm:pt>
    <dgm:pt modelId="{32AA9F0D-3AB6-466B-945B-590D6FA0DD8E}" type="pres">
      <dgm:prSet presAssocID="{CB545A5F-57AF-480B-9E80-F642CAEC9B54}" presName="textNode" presStyleLbl="bgShp" presStyleIdx="1" presStyleCnt="3"/>
      <dgm:spPr/>
      <dgm:t>
        <a:bodyPr/>
        <a:lstStyle/>
        <a:p>
          <a:endParaRPr lang="pt-BR"/>
        </a:p>
      </dgm:t>
    </dgm:pt>
    <dgm:pt modelId="{6A480FB0-E616-449B-9711-9A5A387235DF}" type="pres">
      <dgm:prSet presAssocID="{CB545A5F-57AF-480B-9E80-F642CAEC9B54}" presName="compChildNode" presStyleCnt="0"/>
      <dgm:spPr/>
    </dgm:pt>
    <dgm:pt modelId="{AEC13B38-03FA-4D04-A2F4-6DF8F1B9B210}" type="pres">
      <dgm:prSet presAssocID="{CB545A5F-57AF-480B-9E80-F642CAEC9B54}" presName="theInnerList" presStyleCnt="0"/>
      <dgm:spPr/>
    </dgm:pt>
    <dgm:pt modelId="{72E876A0-62BD-49D3-8676-A7C61FBF2739}" type="pres">
      <dgm:prSet presAssocID="{CB545A5F-57AF-480B-9E80-F642CAEC9B54}" presName="aSpace" presStyleCnt="0"/>
      <dgm:spPr/>
    </dgm:pt>
    <dgm:pt modelId="{12299298-F3B0-4FBB-AAA3-D5E9019D8901}" type="pres">
      <dgm:prSet presAssocID="{FBC4CED0-3580-47CE-9A93-7B165CAFEC13}" presName="compNode" presStyleCnt="0"/>
      <dgm:spPr/>
    </dgm:pt>
    <dgm:pt modelId="{386D5ADF-5434-45E8-ACD2-AD8E059D37F5}" type="pres">
      <dgm:prSet presAssocID="{FBC4CED0-3580-47CE-9A93-7B165CAFEC13}" presName="aNode" presStyleLbl="bgShp" presStyleIdx="2" presStyleCnt="3"/>
      <dgm:spPr/>
      <dgm:t>
        <a:bodyPr/>
        <a:lstStyle/>
        <a:p>
          <a:endParaRPr lang="pt-BR"/>
        </a:p>
      </dgm:t>
    </dgm:pt>
    <dgm:pt modelId="{04D298BD-3942-4227-B4BA-9D5F853BD770}" type="pres">
      <dgm:prSet presAssocID="{FBC4CED0-3580-47CE-9A93-7B165CAFEC13}" presName="textNode" presStyleLbl="bgShp" presStyleIdx="2" presStyleCnt="3"/>
      <dgm:spPr/>
      <dgm:t>
        <a:bodyPr/>
        <a:lstStyle/>
        <a:p>
          <a:endParaRPr lang="pt-BR"/>
        </a:p>
      </dgm:t>
    </dgm:pt>
    <dgm:pt modelId="{9BC9D89B-45C4-45D0-BEAA-AF0C305B9E39}" type="pres">
      <dgm:prSet presAssocID="{FBC4CED0-3580-47CE-9A93-7B165CAFEC13}" presName="compChildNode" presStyleCnt="0"/>
      <dgm:spPr/>
    </dgm:pt>
    <dgm:pt modelId="{9C87969C-8640-4A3C-91EC-48A7749992F8}" type="pres">
      <dgm:prSet presAssocID="{FBC4CED0-3580-47CE-9A93-7B165CAFEC13}" presName="theInnerList" presStyleCnt="0"/>
      <dgm:spPr/>
    </dgm:pt>
  </dgm:ptLst>
  <dgm:cxnLst>
    <dgm:cxn modelId="{E12ED772-7DE1-41F8-B8E6-AFC679BC51D8}" type="presOf" srcId="{CB545A5F-57AF-480B-9E80-F642CAEC9B54}" destId="{32AA9F0D-3AB6-466B-945B-590D6FA0DD8E}" srcOrd="1" destOrd="0" presId="urn:microsoft.com/office/officeart/2005/8/layout/lProcess2"/>
    <dgm:cxn modelId="{CE944621-234F-4C7D-8E92-E74C9707F649}" type="presOf" srcId="{A4E944A6-2DF6-4F2C-A670-8DB6A0801818}" destId="{18AF9044-C7AC-46C6-9462-01437B37B7B5}" srcOrd="1" destOrd="0" presId="urn:microsoft.com/office/officeart/2005/8/layout/lProcess2"/>
    <dgm:cxn modelId="{6C5CCCD0-56A5-463F-88D2-0D69A76D128C}" type="presOf" srcId="{CB545A5F-57AF-480B-9E80-F642CAEC9B54}" destId="{F7027802-ABF8-4E10-9898-CF14AEB2E675}" srcOrd="0" destOrd="0" presId="urn:microsoft.com/office/officeart/2005/8/layout/lProcess2"/>
    <dgm:cxn modelId="{A625E81F-0F59-40BE-9287-23F95B57ADE5}" type="presOf" srcId="{FBC4CED0-3580-47CE-9A93-7B165CAFEC13}" destId="{04D298BD-3942-4227-B4BA-9D5F853BD770}" srcOrd="1" destOrd="0" presId="urn:microsoft.com/office/officeart/2005/8/layout/lProcess2"/>
    <dgm:cxn modelId="{DEC174C3-09FA-49C7-9810-1F1A2F9C9BDF}" srcId="{CAAB4C89-12D2-44B0-894D-A2E60BE8D97D}" destId="{A4E944A6-2DF6-4F2C-A670-8DB6A0801818}" srcOrd="0" destOrd="0" parTransId="{AFD1F728-A96E-488D-8765-44F336B76C31}" sibTransId="{CABD24CD-55BA-4A88-A54A-0665EFBEE46E}"/>
    <dgm:cxn modelId="{ADF16447-A80B-4CBE-B2F4-4178A6F7BEB9}" srcId="{CAAB4C89-12D2-44B0-894D-A2E60BE8D97D}" destId="{FBC4CED0-3580-47CE-9A93-7B165CAFEC13}" srcOrd="2" destOrd="0" parTransId="{EA3064EB-062D-4AE1-A501-3F9EECE3EBE8}" sibTransId="{7C2F87B8-0D87-4B5A-BBEF-7B6CB292DC94}"/>
    <dgm:cxn modelId="{24C87860-901C-4F93-B898-7582ED91CD4E}" type="presOf" srcId="{FBC4CED0-3580-47CE-9A93-7B165CAFEC13}" destId="{386D5ADF-5434-45E8-ACD2-AD8E059D37F5}" srcOrd="0" destOrd="0" presId="urn:microsoft.com/office/officeart/2005/8/layout/lProcess2"/>
    <dgm:cxn modelId="{FB44F8AD-37E7-4ABF-AFB0-FC172A85C0F5}" srcId="{CAAB4C89-12D2-44B0-894D-A2E60BE8D97D}" destId="{CB545A5F-57AF-480B-9E80-F642CAEC9B54}" srcOrd="1" destOrd="0" parTransId="{85B5591E-A917-433D-BA4E-34CE44F656F5}" sibTransId="{727C8C5C-6055-4CC7-A900-E3D439B3E733}"/>
    <dgm:cxn modelId="{E290343E-3CE8-45AE-AA8C-C9911707D48F}" type="presOf" srcId="{CAAB4C89-12D2-44B0-894D-A2E60BE8D97D}" destId="{916A47B6-0797-404A-B34E-70681E2299CE}" srcOrd="0" destOrd="0" presId="urn:microsoft.com/office/officeart/2005/8/layout/lProcess2"/>
    <dgm:cxn modelId="{DC3DE2D5-BEA5-4298-BAFE-DF46D8119A66}" type="presOf" srcId="{A4E944A6-2DF6-4F2C-A670-8DB6A0801818}" destId="{3198E38F-2BAF-4E17-8D69-340675C3BDCC}" srcOrd="0" destOrd="0" presId="urn:microsoft.com/office/officeart/2005/8/layout/lProcess2"/>
    <dgm:cxn modelId="{E785C6D3-C067-404A-889E-7A559F5A957E}" type="presParOf" srcId="{916A47B6-0797-404A-B34E-70681E2299CE}" destId="{EC8A685B-8941-4FD5-8A3A-5A9069C42C7B}" srcOrd="0" destOrd="0" presId="urn:microsoft.com/office/officeart/2005/8/layout/lProcess2"/>
    <dgm:cxn modelId="{E72C30E2-68F2-4C1E-BCBF-BCB8DAB01476}" type="presParOf" srcId="{EC8A685B-8941-4FD5-8A3A-5A9069C42C7B}" destId="{3198E38F-2BAF-4E17-8D69-340675C3BDCC}" srcOrd="0" destOrd="0" presId="urn:microsoft.com/office/officeart/2005/8/layout/lProcess2"/>
    <dgm:cxn modelId="{0A81A08A-BAFB-4E9B-AED5-98B3C2483126}" type="presParOf" srcId="{EC8A685B-8941-4FD5-8A3A-5A9069C42C7B}" destId="{18AF9044-C7AC-46C6-9462-01437B37B7B5}" srcOrd="1" destOrd="0" presId="urn:microsoft.com/office/officeart/2005/8/layout/lProcess2"/>
    <dgm:cxn modelId="{20911E3F-00B7-4E29-955A-D618F4538F35}" type="presParOf" srcId="{EC8A685B-8941-4FD5-8A3A-5A9069C42C7B}" destId="{A10D15C6-2039-4A49-8531-B20CCB79AD6C}" srcOrd="2" destOrd="0" presId="urn:microsoft.com/office/officeart/2005/8/layout/lProcess2"/>
    <dgm:cxn modelId="{6E1CF654-2996-4508-9265-59781C4C750C}" type="presParOf" srcId="{A10D15C6-2039-4A49-8531-B20CCB79AD6C}" destId="{B9671DAA-0260-4150-81B8-41D6199B62B2}" srcOrd="0" destOrd="0" presId="urn:microsoft.com/office/officeart/2005/8/layout/lProcess2"/>
    <dgm:cxn modelId="{1EBFA197-28B4-4124-B496-24E684711C3E}" type="presParOf" srcId="{916A47B6-0797-404A-B34E-70681E2299CE}" destId="{847B1920-D66D-4254-A625-2A5BF3D52D60}" srcOrd="1" destOrd="0" presId="urn:microsoft.com/office/officeart/2005/8/layout/lProcess2"/>
    <dgm:cxn modelId="{D35642DD-1901-4537-94C1-685511F0FB6A}" type="presParOf" srcId="{916A47B6-0797-404A-B34E-70681E2299CE}" destId="{26BB0A6D-2112-48E1-9F6C-E5DA1C007BFD}" srcOrd="2" destOrd="0" presId="urn:microsoft.com/office/officeart/2005/8/layout/lProcess2"/>
    <dgm:cxn modelId="{2F7BD1D3-23C4-47D4-9798-7FAA6BF02751}" type="presParOf" srcId="{26BB0A6D-2112-48E1-9F6C-E5DA1C007BFD}" destId="{F7027802-ABF8-4E10-9898-CF14AEB2E675}" srcOrd="0" destOrd="0" presId="urn:microsoft.com/office/officeart/2005/8/layout/lProcess2"/>
    <dgm:cxn modelId="{DDEEBAAD-70AB-4618-987D-E79CE59ED0DD}" type="presParOf" srcId="{26BB0A6D-2112-48E1-9F6C-E5DA1C007BFD}" destId="{32AA9F0D-3AB6-466B-945B-590D6FA0DD8E}" srcOrd="1" destOrd="0" presId="urn:microsoft.com/office/officeart/2005/8/layout/lProcess2"/>
    <dgm:cxn modelId="{B23C7883-B5DB-40DE-A257-97BF9D6D783E}" type="presParOf" srcId="{26BB0A6D-2112-48E1-9F6C-E5DA1C007BFD}" destId="{6A480FB0-E616-449B-9711-9A5A387235DF}" srcOrd="2" destOrd="0" presId="urn:microsoft.com/office/officeart/2005/8/layout/lProcess2"/>
    <dgm:cxn modelId="{75683CDD-29EF-4760-A8B8-5AAA1936584B}" type="presParOf" srcId="{6A480FB0-E616-449B-9711-9A5A387235DF}" destId="{AEC13B38-03FA-4D04-A2F4-6DF8F1B9B210}" srcOrd="0" destOrd="0" presId="urn:microsoft.com/office/officeart/2005/8/layout/lProcess2"/>
    <dgm:cxn modelId="{FD001710-05B0-45B5-B9BB-E4BA5C023DD5}" type="presParOf" srcId="{916A47B6-0797-404A-B34E-70681E2299CE}" destId="{72E876A0-62BD-49D3-8676-A7C61FBF2739}" srcOrd="3" destOrd="0" presId="urn:microsoft.com/office/officeart/2005/8/layout/lProcess2"/>
    <dgm:cxn modelId="{A5285207-C682-405A-8089-661BFDD1CA90}" type="presParOf" srcId="{916A47B6-0797-404A-B34E-70681E2299CE}" destId="{12299298-F3B0-4FBB-AAA3-D5E9019D8901}" srcOrd="4" destOrd="0" presId="urn:microsoft.com/office/officeart/2005/8/layout/lProcess2"/>
    <dgm:cxn modelId="{F998A9E6-B669-49DF-9D49-0753187147D6}" type="presParOf" srcId="{12299298-F3B0-4FBB-AAA3-D5E9019D8901}" destId="{386D5ADF-5434-45E8-ACD2-AD8E059D37F5}" srcOrd="0" destOrd="0" presId="urn:microsoft.com/office/officeart/2005/8/layout/lProcess2"/>
    <dgm:cxn modelId="{B28935B8-1191-45ED-9B45-CD89FEC94C5C}" type="presParOf" srcId="{12299298-F3B0-4FBB-AAA3-D5E9019D8901}" destId="{04D298BD-3942-4227-B4BA-9D5F853BD770}" srcOrd="1" destOrd="0" presId="urn:microsoft.com/office/officeart/2005/8/layout/lProcess2"/>
    <dgm:cxn modelId="{5E9654B0-B520-4D8F-A662-D29D6C3E6132}" type="presParOf" srcId="{12299298-F3B0-4FBB-AAA3-D5E9019D8901}" destId="{9BC9D89B-45C4-45D0-BEAA-AF0C305B9E39}" srcOrd="2" destOrd="0" presId="urn:microsoft.com/office/officeart/2005/8/layout/lProcess2"/>
    <dgm:cxn modelId="{11E6D71F-FAC2-4348-A475-58CBBAFFCFF6}" type="presParOf" srcId="{9BC9D89B-45C4-45D0-BEAA-AF0C305B9E39}" destId="{9C87969C-8640-4A3C-91EC-48A7749992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49CF0F-08AA-48EE-A9E8-35438C58D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63FAA6-97DD-4FEA-9890-1681B0262B7B}">
      <dgm:prSet/>
      <dgm:spPr/>
      <dgm:t>
        <a:bodyPr/>
        <a:lstStyle/>
        <a:p>
          <a:pPr algn="ctr" rtl="0"/>
          <a:r>
            <a:rPr lang="pt-BR" b="1" baseline="0" dirty="0" smtClean="0"/>
            <a:t>EXCESSO DE LUMINOSIDADE  é prejudicial à saúde física e psicológica.</a:t>
          </a:r>
        </a:p>
        <a:p>
          <a:pPr algn="ctr" rtl="0"/>
          <a:r>
            <a:rPr lang="pt-BR" b="1" baseline="0" dirty="0" smtClean="0"/>
            <a:t>PREFIRA SEMPRE A LUZ NATURAL</a:t>
          </a:r>
          <a:br>
            <a:rPr lang="pt-BR" b="1" baseline="0" dirty="0" smtClean="0"/>
          </a:br>
          <a:endParaRPr lang="pt-BR" b="1" baseline="0" dirty="0"/>
        </a:p>
      </dgm:t>
    </dgm:pt>
    <dgm:pt modelId="{D93373A7-073E-4F15-B82A-0AAACDBAE931}" type="parTrans" cxnId="{00D77BBC-B947-4722-85AE-E2751DE30E67}">
      <dgm:prSet/>
      <dgm:spPr/>
      <dgm:t>
        <a:bodyPr/>
        <a:lstStyle/>
        <a:p>
          <a:endParaRPr lang="pt-BR"/>
        </a:p>
      </dgm:t>
    </dgm:pt>
    <dgm:pt modelId="{374C0F0E-9E57-470A-923B-8D37F1EEB96B}" type="sibTrans" cxnId="{00D77BBC-B947-4722-85AE-E2751DE30E67}">
      <dgm:prSet/>
      <dgm:spPr/>
      <dgm:t>
        <a:bodyPr/>
        <a:lstStyle/>
        <a:p>
          <a:endParaRPr lang="pt-BR"/>
        </a:p>
      </dgm:t>
    </dgm:pt>
    <dgm:pt modelId="{87758396-AFE8-4A22-B6A2-6E6CD821934E}" type="pres">
      <dgm:prSet presAssocID="{E849CF0F-08AA-48EE-A9E8-35438C58D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CD86BD-2436-4320-AD0F-B6E8EC8697B7}" type="pres">
      <dgm:prSet presAssocID="{5163FAA6-97DD-4FEA-9890-1681B0262B7B}" presName="parentText" presStyleLbl="node1" presStyleIdx="0" presStyleCnt="1" custScaleY="55903" custLinFactNeighborX="875" custLinFactNeighborY="84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D77BBC-B947-4722-85AE-E2751DE30E67}" srcId="{E849CF0F-08AA-48EE-A9E8-35438C58D133}" destId="{5163FAA6-97DD-4FEA-9890-1681B0262B7B}" srcOrd="0" destOrd="0" parTransId="{D93373A7-073E-4F15-B82A-0AAACDBAE931}" sibTransId="{374C0F0E-9E57-470A-923B-8D37F1EEB96B}"/>
    <dgm:cxn modelId="{238D6D00-30AB-4BAF-BFB8-98B77C8F54DA}" type="presOf" srcId="{5163FAA6-97DD-4FEA-9890-1681B0262B7B}" destId="{C0CD86BD-2436-4320-AD0F-B6E8EC8697B7}" srcOrd="0" destOrd="0" presId="urn:microsoft.com/office/officeart/2005/8/layout/vList2"/>
    <dgm:cxn modelId="{CD6D2707-2470-4DF8-A2AA-75A6F9FA4212}" type="presOf" srcId="{E849CF0F-08AA-48EE-A9E8-35438C58D133}" destId="{87758396-AFE8-4A22-B6A2-6E6CD821934E}" srcOrd="0" destOrd="0" presId="urn:microsoft.com/office/officeart/2005/8/layout/vList2"/>
    <dgm:cxn modelId="{8167A749-2EE5-4D79-83B0-B23273CD4636}" type="presParOf" srcId="{87758396-AFE8-4A22-B6A2-6E6CD821934E}" destId="{C0CD86BD-2436-4320-AD0F-B6E8EC8697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FD6A49-C59E-4B8D-9559-4669FFE1ECB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5EB817-639E-4521-958F-304B8A5BC88A}">
      <dgm:prSet phldrT="[Texto]"/>
      <dgm:spPr/>
      <dgm:t>
        <a:bodyPr/>
        <a:lstStyle/>
        <a:p>
          <a:r>
            <a:rPr lang="pt-BR" dirty="0" err="1" smtClean="0"/>
            <a:t>Lacrimejamento</a:t>
          </a:r>
          <a:endParaRPr lang="pt-BR" dirty="0"/>
        </a:p>
      </dgm:t>
    </dgm:pt>
    <dgm:pt modelId="{1840138D-9E78-4613-8418-5B060A23377C}" type="parTrans" cxnId="{C1B5BE3F-940D-49EA-A42C-7DA7FD162FD6}">
      <dgm:prSet/>
      <dgm:spPr/>
      <dgm:t>
        <a:bodyPr/>
        <a:lstStyle/>
        <a:p>
          <a:endParaRPr lang="pt-BR"/>
        </a:p>
      </dgm:t>
    </dgm:pt>
    <dgm:pt modelId="{7E0F4549-55AE-4808-965B-258500B9D050}" type="sibTrans" cxnId="{C1B5BE3F-940D-49EA-A42C-7DA7FD162FD6}">
      <dgm:prSet/>
      <dgm:spPr/>
      <dgm:t>
        <a:bodyPr/>
        <a:lstStyle/>
        <a:p>
          <a:endParaRPr lang="pt-BR"/>
        </a:p>
      </dgm:t>
    </dgm:pt>
    <dgm:pt modelId="{FE137E75-7CC1-4BE1-8B22-EE1958E844E2}">
      <dgm:prSet phldrT="[Texto]"/>
      <dgm:spPr/>
      <dgm:t>
        <a:bodyPr/>
        <a:lstStyle/>
        <a:p>
          <a:r>
            <a:rPr lang="pt-BR" dirty="0" smtClean="0"/>
            <a:t>Vermelhidão e irritação ocular</a:t>
          </a:r>
          <a:endParaRPr lang="pt-BR" dirty="0"/>
        </a:p>
      </dgm:t>
    </dgm:pt>
    <dgm:pt modelId="{F48E8E93-6016-4641-9C08-3FB7EA0180F3}" type="parTrans" cxnId="{24E774F9-7A4C-4608-B58D-624C32CA96A6}">
      <dgm:prSet/>
      <dgm:spPr/>
      <dgm:t>
        <a:bodyPr/>
        <a:lstStyle/>
        <a:p>
          <a:endParaRPr lang="pt-BR"/>
        </a:p>
      </dgm:t>
    </dgm:pt>
    <dgm:pt modelId="{6105D911-5D99-477C-BE79-D3EF1A2225F9}" type="sibTrans" cxnId="{24E774F9-7A4C-4608-B58D-624C32CA96A6}">
      <dgm:prSet/>
      <dgm:spPr/>
      <dgm:t>
        <a:bodyPr/>
        <a:lstStyle/>
        <a:p>
          <a:endParaRPr lang="pt-BR"/>
        </a:p>
      </dgm:t>
    </dgm:pt>
    <dgm:pt modelId="{98377EB7-8212-4E01-AE99-C46FDCD2934C}">
      <dgm:prSet phldrT="[Texto]"/>
      <dgm:spPr/>
      <dgm:t>
        <a:bodyPr/>
        <a:lstStyle/>
        <a:p>
          <a:r>
            <a:rPr lang="pt-BR" dirty="0" smtClean="0"/>
            <a:t>Dores de cabeça</a:t>
          </a:r>
          <a:endParaRPr lang="pt-BR" dirty="0"/>
        </a:p>
      </dgm:t>
    </dgm:pt>
    <dgm:pt modelId="{6B714B1F-E501-4790-A11E-94ABBAF63600}" type="parTrans" cxnId="{59262612-8BC0-45C0-A65A-2CE0B70FD621}">
      <dgm:prSet/>
      <dgm:spPr/>
      <dgm:t>
        <a:bodyPr/>
        <a:lstStyle/>
        <a:p>
          <a:endParaRPr lang="pt-BR"/>
        </a:p>
      </dgm:t>
    </dgm:pt>
    <dgm:pt modelId="{ACEC243D-5814-4749-937D-B807DF03952C}" type="sibTrans" cxnId="{59262612-8BC0-45C0-A65A-2CE0B70FD621}">
      <dgm:prSet/>
      <dgm:spPr/>
      <dgm:t>
        <a:bodyPr/>
        <a:lstStyle/>
        <a:p>
          <a:endParaRPr lang="pt-BR"/>
        </a:p>
      </dgm:t>
    </dgm:pt>
    <dgm:pt modelId="{A9B0A9E5-C2D7-4C9B-B60B-52D1EFE4CEA2}" type="pres">
      <dgm:prSet presAssocID="{CDFD6A49-C59E-4B8D-9559-4669FFE1EC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9C7685-EE46-41EC-85EE-C10746B7CEE0}" type="pres">
      <dgm:prSet presAssocID="{CD5EB817-639E-4521-958F-304B8A5BC88A}" presName="circle1" presStyleLbl="node1" presStyleIdx="0" presStyleCnt="3"/>
      <dgm:spPr/>
    </dgm:pt>
    <dgm:pt modelId="{41AD8CDB-ACFA-48C1-9B97-FC3769CC8924}" type="pres">
      <dgm:prSet presAssocID="{CD5EB817-639E-4521-958F-304B8A5BC88A}" presName="space" presStyleCnt="0"/>
      <dgm:spPr/>
    </dgm:pt>
    <dgm:pt modelId="{671329A9-9761-44D7-8A0C-D88E2D251714}" type="pres">
      <dgm:prSet presAssocID="{CD5EB817-639E-4521-958F-304B8A5BC88A}" presName="rect1" presStyleLbl="alignAcc1" presStyleIdx="0" presStyleCnt="3"/>
      <dgm:spPr/>
      <dgm:t>
        <a:bodyPr/>
        <a:lstStyle/>
        <a:p>
          <a:endParaRPr lang="pt-BR"/>
        </a:p>
      </dgm:t>
    </dgm:pt>
    <dgm:pt modelId="{4060EE6F-CA50-4E21-AB1E-A6851518129E}" type="pres">
      <dgm:prSet presAssocID="{FE137E75-7CC1-4BE1-8B22-EE1958E844E2}" presName="vertSpace2" presStyleLbl="node1" presStyleIdx="0" presStyleCnt="3"/>
      <dgm:spPr/>
    </dgm:pt>
    <dgm:pt modelId="{0EF2DE5B-FE90-4589-AD20-52505BFF2004}" type="pres">
      <dgm:prSet presAssocID="{FE137E75-7CC1-4BE1-8B22-EE1958E844E2}" presName="circle2" presStyleLbl="node1" presStyleIdx="1" presStyleCnt="3"/>
      <dgm:spPr/>
    </dgm:pt>
    <dgm:pt modelId="{1EEAFA71-1815-47C2-86DE-73B9E3696DA6}" type="pres">
      <dgm:prSet presAssocID="{FE137E75-7CC1-4BE1-8B22-EE1958E844E2}" presName="rect2" presStyleLbl="alignAcc1" presStyleIdx="1" presStyleCnt="3"/>
      <dgm:spPr/>
      <dgm:t>
        <a:bodyPr/>
        <a:lstStyle/>
        <a:p>
          <a:endParaRPr lang="pt-BR"/>
        </a:p>
      </dgm:t>
    </dgm:pt>
    <dgm:pt modelId="{C3BFEC93-0B86-4E17-845F-127D9008DC12}" type="pres">
      <dgm:prSet presAssocID="{98377EB7-8212-4E01-AE99-C46FDCD2934C}" presName="vertSpace3" presStyleLbl="node1" presStyleIdx="1" presStyleCnt="3"/>
      <dgm:spPr/>
    </dgm:pt>
    <dgm:pt modelId="{5575F56B-CDE2-4CCE-92B2-A780DC69A7B4}" type="pres">
      <dgm:prSet presAssocID="{98377EB7-8212-4E01-AE99-C46FDCD2934C}" presName="circle3" presStyleLbl="node1" presStyleIdx="2" presStyleCnt="3"/>
      <dgm:spPr/>
    </dgm:pt>
    <dgm:pt modelId="{131FD53C-0268-4304-958C-B8F81388B11E}" type="pres">
      <dgm:prSet presAssocID="{98377EB7-8212-4E01-AE99-C46FDCD2934C}" presName="rect3" presStyleLbl="alignAcc1" presStyleIdx="2" presStyleCnt="3"/>
      <dgm:spPr/>
      <dgm:t>
        <a:bodyPr/>
        <a:lstStyle/>
        <a:p>
          <a:endParaRPr lang="pt-BR"/>
        </a:p>
      </dgm:t>
    </dgm:pt>
    <dgm:pt modelId="{2EE4286C-CBC0-4818-9418-EE3C900531BE}" type="pres">
      <dgm:prSet presAssocID="{CD5EB817-639E-4521-958F-304B8A5BC88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02676B-488C-4267-BFED-4613EF1156F6}" type="pres">
      <dgm:prSet presAssocID="{FE137E75-7CC1-4BE1-8B22-EE1958E844E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98952B-2DE1-456B-A248-9816D178C08E}" type="pres">
      <dgm:prSet presAssocID="{98377EB7-8212-4E01-AE99-C46FDCD2934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262612-8BC0-45C0-A65A-2CE0B70FD621}" srcId="{CDFD6A49-C59E-4B8D-9559-4669FFE1ECB8}" destId="{98377EB7-8212-4E01-AE99-C46FDCD2934C}" srcOrd="2" destOrd="0" parTransId="{6B714B1F-E501-4790-A11E-94ABBAF63600}" sibTransId="{ACEC243D-5814-4749-937D-B807DF03952C}"/>
    <dgm:cxn modelId="{BFE02847-C53C-4E29-A6B0-DC07607CC2D4}" type="presOf" srcId="{CD5EB817-639E-4521-958F-304B8A5BC88A}" destId="{671329A9-9761-44D7-8A0C-D88E2D251714}" srcOrd="0" destOrd="0" presId="urn:microsoft.com/office/officeart/2005/8/layout/target3"/>
    <dgm:cxn modelId="{AB1D032B-21DD-4BBE-A371-A84615C380B7}" type="presOf" srcId="{FE137E75-7CC1-4BE1-8B22-EE1958E844E2}" destId="{1002676B-488C-4267-BFED-4613EF1156F6}" srcOrd="1" destOrd="0" presId="urn:microsoft.com/office/officeart/2005/8/layout/target3"/>
    <dgm:cxn modelId="{9168C8AA-C8EE-47F2-9F16-68B539CA632E}" type="presOf" srcId="{98377EB7-8212-4E01-AE99-C46FDCD2934C}" destId="{131FD53C-0268-4304-958C-B8F81388B11E}" srcOrd="0" destOrd="0" presId="urn:microsoft.com/office/officeart/2005/8/layout/target3"/>
    <dgm:cxn modelId="{AE3E7DC6-275D-43F6-92C0-4653DB32BA81}" type="presOf" srcId="{CDFD6A49-C59E-4B8D-9559-4669FFE1ECB8}" destId="{A9B0A9E5-C2D7-4C9B-B60B-52D1EFE4CEA2}" srcOrd="0" destOrd="0" presId="urn:microsoft.com/office/officeart/2005/8/layout/target3"/>
    <dgm:cxn modelId="{924EBE29-0A71-4061-BDE5-4D2CD3AB2EEA}" type="presOf" srcId="{CD5EB817-639E-4521-958F-304B8A5BC88A}" destId="{2EE4286C-CBC0-4818-9418-EE3C900531BE}" srcOrd="1" destOrd="0" presId="urn:microsoft.com/office/officeart/2005/8/layout/target3"/>
    <dgm:cxn modelId="{24E774F9-7A4C-4608-B58D-624C32CA96A6}" srcId="{CDFD6A49-C59E-4B8D-9559-4669FFE1ECB8}" destId="{FE137E75-7CC1-4BE1-8B22-EE1958E844E2}" srcOrd="1" destOrd="0" parTransId="{F48E8E93-6016-4641-9C08-3FB7EA0180F3}" sibTransId="{6105D911-5D99-477C-BE79-D3EF1A2225F9}"/>
    <dgm:cxn modelId="{B9999480-9288-4969-A8A8-10C2A643E3B6}" type="presOf" srcId="{FE137E75-7CC1-4BE1-8B22-EE1958E844E2}" destId="{1EEAFA71-1815-47C2-86DE-73B9E3696DA6}" srcOrd="0" destOrd="0" presId="urn:microsoft.com/office/officeart/2005/8/layout/target3"/>
    <dgm:cxn modelId="{C1B5BE3F-940D-49EA-A42C-7DA7FD162FD6}" srcId="{CDFD6A49-C59E-4B8D-9559-4669FFE1ECB8}" destId="{CD5EB817-639E-4521-958F-304B8A5BC88A}" srcOrd="0" destOrd="0" parTransId="{1840138D-9E78-4613-8418-5B060A23377C}" sibTransId="{7E0F4549-55AE-4808-965B-258500B9D050}"/>
    <dgm:cxn modelId="{5132D7EC-E15B-4291-9F49-E91287906A19}" type="presOf" srcId="{98377EB7-8212-4E01-AE99-C46FDCD2934C}" destId="{DF98952B-2DE1-456B-A248-9816D178C08E}" srcOrd="1" destOrd="0" presId="urn:microsoft.com/office/officeart/2005/8/layout/target3"/>
    <dgm:cxn modelId="{4E8E847D-DD29-46D9-B6F7-63B7F9EFF656}" type="presParOf" srcId="{A9B0A9E5-C2D7-4C9B-B60B-52D1EFE4CEA2}" destId="{409C7685-EE46-41EC-85EE-C10746B7CEE0}" srcOrd="0" destOrd="0" presId="urn:microsoft.com/office/officeart/2005/8/layout/target3"/>
    <dgm:cxn modelId="{8CB26D00-CC7D-4B5B-AED7-7FF66D417791}" type="presParOf" srcId="{A9B0A9E5-C2D7-4C9B-B60B-52D1EFE4CEA2}" destId="{41AD8CDB-ACFA-48C1-9B97-FC3769CC8924}" srcOrd="1" destOrd="0" presId="urn:microsoft.com/office/officeart/2005/8/layout/target3"/>
    <dgm:cxn modelId="{A577F13F-460B-4FB9-A2C1-58005ADF59A6}" type="presParOf" srcId="{A9B0A9E5-C2D7-4C9B-B60B-52D1EFE4CEA2}" destId="{671329A9-9761-44D7-8A0C-D88E2D251714}" srcOrd="2" destOrd="0" presId="urn:microsoft.com/office/officeart/2005/8/layout/target3"/>
    <dgm:cxn modelId="{0CDB07EC-95FB-43EE-8CFB-3BD79778B565}" type="presParOf" srcId="{A9B0A9E5-C2D7-4C9B-B60B-52D1EFE4CEA2}" destId="{4060EE6F-CA50-4E21-AB1E-A6851518129E}" srcOrd="3" destOrd="0" presId="urn:microsoft.com/office/officeart/2005/8/layout/target3"/>
    <dgm:cxn modelId="{7826C0D6-35F6-41F2-92CB-63D3C4059127}" type="presParOf" srcId="{A9B0A9E5-C2D7-4C9B-B60B-52D1EFE4CEA2}" destId="{0EF2DE5B-FE90-4589-AD20-52505BFF2004}" srcOrd="4" destOrd="0" presId="urn:microsoft.com/office/officeart/2005/8/layout/target3"/>
    <dgm:cxn modelId="{EC85A183-01E1-4D7C-8FF3-2DEF89CA3C42}" type="presParOf" srcId="{A9B0A9E5-C2D7-4C9B-B60B-52D1EFE4CEA2}" destId="{1EEAFA71-1815-47C2-86DE-73B9E3696DA6}" srcOrd="5" destOrd="0" presId="urn:microsoft.com/office/officeart/2005/8/layout/target3"/>
    <dgm:cxn modelId="{9D7F2D84-D666-4D28-843E-3EA648A90586}" type="presParOf" srcId="{A9B0A9E5-C2D7-4C9B-B60B-52D1EFE4CEA2}" destId="{C3BFEC93-0B86-4E17-845F-127D9008DC12}" srcOrd="6" destOrd="0" presId="urn:microsoft.com/office/officeart/2005/8/layout/target3"/>
    <dgm:cxn modelId="{955E44B7-5C89-4C85-A5FA-F7944F1AC668}" type="presParOf" srcId="{A9B0A9E5-C2D7-4C9B-B60B-52D1EFE4CEA2}" destId="{5575F56B-CDE2-4CCE-92B2-A780DC69A7B4}" srcOrd="7" destOrd="0" presId="urn:microsoft.com/office/officeart/2005/8/layout/target3"/>
    <dgm:cxn modelId="{29C743B8-58EB-490F-A090-3045C8111755}" type="presParOf" srcId="{A9B0A9E5-C2D7-4C9B-B60B-52D1EFE4CEA2}" destId="{131FD53C-0268-4304-958C-B8F81388B11E}" srcOrd="8" destOrd="0" presId="urn:microsoft.com/office/officeart/2005/8/layout/target3"/>
    <dgm:cxn modelId="{90D9F5AE-8CC9-42C5-BA3B-CB0ADE3334CD}" type="presParOf" srcId="{A9B0A9E5-C2D7-4C9B-B60B-52D1EFE4CEA2}" destId="{2EE4286C-CBC0-4818-9418-EE3C900531BE}" srcOrd="9" destOrd="0" presId="urn:microsoft.com/office/officeart/2005/8/layout/target3"/>
    <dgm:cxn modelId="{423B3318-B264-4CA1-B356-442E7F0C82B4}" type="presParOf" srcId="{A9B0A9E5-C2D7-4C9B-B60B-52D1EFE4CEA2}" destId="{1002676B-488C-4267-BFED-4613EF1156F6}" srcOrd="10" destOrd="0" presId="urn:microsoft.com/office/officeart/2005/8/layout/target3"/>
    <dgm:cxn modelId="{8D2A90D2-3B87-49D0-B441-87EBD90400B6}" type="presParOf" srcId="{A9B0A9E5-C2D7-4C9B-B60B-52D1EFE4CEA2}" destId="{DF98952B-2DE1-456B-A248-9816D178C08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638E7E-D3F8-4B73-97D9-564DB725CA0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B604E8-9553-42CE-B120-FD622724CEA9}">
      <dgm:prSet phldrT="[Texto]"/>
      <dgm:spPr/>
      <dgm:t>
        <a:bodyPr/>
        <a:lstStyle/>
        <a:p>
          <a:r>
            <a:rPr lang="pt-BR" dirty="0" smtClean="0"/>
            <a:t>Lâmpadas de 9W</a:t>
          </a:r>
          <a:endParaRPr lang="pt-BR" dirty="0"/>
        </a:p>
      </dgm:t>
    </dgm:pt>
    <dgm:pt modelId="{EED2CD72-1E13-4AFF-9AED-46184591066F}" type="parTrans" cxnId="{28223156-69BE-41A1-B3F2-195470937358}">
      <dgm:prSet/>
      <dgm:spPr/>
      <dgm:t>
        <a:bodyPr/>
        <a:lstStyle/>
        <a:p>
          <a:endParaRPr lang="pt-BR"/>
        </a:p>
      </dgm:t>
    </dgm:pt>
    <dgm:pt modelId="{EBBEBFCD-683F-4880-BB9C-5679FE35624C}" type="sibTrans" cxnId="{28223156-69BE-41A1-B3F2-195470937358}">
      <dgm:prSet/>
      <dgm:spPr/>
      <dgm:t>
        <a:bodyPr/>
        <a:lstStyle/>
        <a:p>
          <a:endParaRPr lang="pt-BR"/>
        </a:p>
      </dgm:t>
    </dgm:pt>
    <dgm:pt modelId="{211DBDBC-9559-4FDF-B103-B3454A9DBE81}">
      <dgm:prSet phldrT="[Texto]"/>
      <dgm:spPr/>
      <dgm:t>
        <a:bodyPr/>
        <a:lstStyle/>
        <a:p>
          <a:r>
            <a:rPr lang="pt-BR" dirty="0" smtClean="0"/>
            <a:t>80</a:t>
          </a:r>
          <a:endParaRPr lang="pt-BR" dirty="0"/>
        </a:p>
      </dgm:t>
    </dgm:pt>
    <dgm:pt modelId="{939C09D9-5DBA-48EC-B590-7BD3AC2FF6F4}" type="parTrans" cxnId="{D07F1AF5-0224-4B2D-B865-4A6DFCCA46FF}">
      <dgm:prSet/>
      <dgm:spPr/>
      <dgm:t>
        <a:bodyPr/>
        <a:lstStyle/>
        <a:p>
          <a:endParaRPr lang="pt-BR"/>
        </a:p>
      </dgm:t>
    </dgm:pt>
    <dgm:pt modelId="{D80A9E6A-1ACA-49E4-A8A1-318560BEE33C}" type="sibTrans" cxnId="{D07F1AF5-0224-4B2D-B865-4A6DFCCA46FF}">
      <dgm:prSet/>
      <dgm:spPr/>
      <dgm:t>
        <a:bodyPr/>
        <a:lstStyle/>
        <a:p>
          <a:endParaRPr lang="pt-BR"/>
        </a:p>
      </dgm:t>
    </dgm:pt>
    <dgm:pt modelId="{DA023272-2088-4CA2-B7AC-19BA242C174A}">
      <dgm:prSet phldrT="[Texto]"/>
      <dgm:spPr/>
      <dgm:t>
        <a:bodyPr/>
        <a:lstStyle/>
        <a:p>
          <a:r>
            <a:rPr lang="pt-BR" dirty="0" smtClean="0"/>
            <a:t>R$2.388,00</a:t>
          </a:r>
          <a:endParaRPr lang="pt-BR" dirty="0"/>
        </a:p>
      </dgm:t>
    </dgm:pt>
    <dgm:pt modelId="{76C94486-623E-495F-8844-53BC83073150}" type="parTrans" cxnId="{6B095FFD-9527-455D-9620-22FF439FE9C4}">
      <dgm:prSet/>
      <dgm:spPr/>
      <dgm:t>
        <a:bodyPr/>
        <a:lstStyle/>
        <a:p>
          <a:endParaRPr lang="pt-BR"/>
        </a:p>
      </dgm:t>
    </dgm:pt>
    <dgm:pt modelId="{AC522C32-1BD7-4523-8C19-3FBFFD016D3E}" type="sibTrans" cxnId="{6B095FFD-9527-455D-9620-22FF439FE9C4}">
      <dgm:prSet/>
      <dgm:spPr/>
      <dgm:t>
        <a:bodyPr/>
        <a:lstStyle/>
        <a:p>
          <a:endParaRPr lang="pt-BR"/>
        </a:p>
      </dgm:t>
    </dgm:pt>
    <dgm:pt modelId="{B229168B-E463-4577-A268-851907FF4C0F}">
      <dgm:prSet phldrT="[Texto]"/>
      <dgm:spPr/>
      <dgm:t>
        <a:bodyPr/>
        <a:lstStyle/>
        <a:p>
          <a:r>
            <a:rPr lang="pt-BR" dirty="0" smtClean="0"/>
            <a:t>Lâmpadas de 18W</a:t>
          </a:r>
          <a:endParaRPr lang="pt-BR" dirty="0"/>
        </a:p>
      </dgm:t>
    </dgm:pt>
    <dgm:pt modelId="{1D09FF14-B478-485C-B6E8-1ED43A5F87E3}" type="parTrans" cxnId="{DCF1A79D-1714-4C0E-853A-A2A1817D6C00}">
      <dgm:prSet/>
      <dgm:spPr/>
      <dgm:t>
        <a:bodyPr/>
        <a:lstStyle/>
        <a:p>
          <a:endParaRPr lang="pt-BR"/>
        </a:p>
      </dgm:t>
    </dgm:pt>
    <dgm:pt modelId="{419D5E8D-D6DF-4114-8CC9-C9BBEBAB267A}" type="sibTrans" cxnId="{DCF1A79D-1714-4C0E-853A-A2A1817D6C00}">
      <dgm:prSet/>
      <dgm:spPr/>
      <dgm:t>
        <a:bodyPr/>
        <a:lstStyle/>
        <a:p>
          <a:endParaRPr lang="pt-BR"/>
        </a:p>
      </dgm:t>
    </dgm:pt>
    <dgm:pt modelId="{93ECE551-9387-4D79-B0B0-A188CAF5E35B}">
      <dgm:prSet phldrT="[Texto]"/>
      <dgm:spPr/>
      <dgm:t>
        <a:bodyPr/>
        <a:lstStyle/>
        <a:p>
          <a:r>
            <a:rPr lang="pt-BR" dirty="0" smtClean="0"/>
            <a:t>440</a:t>
          </a:r>
          <a:endParaRPr lang="pt-BR" dirty="0"/>
        </a:p>
      </dgm:t>
    </dgm:pt>
    <dgm:pt modelId="{AA04E83E-F380-48DC-B02B-CD5443937ED5}" type="parTrans" cxnId="{3D307022-8449-462F-8818-36D054CBE110}">
      <dgm:prSet/>
      <dgm:spPr/>
      <dgm:t>
        <a:bodyPr/>
        <a:lstStyle/>
        <a:p>
          <a:endParaRPr lang="pt-BR"/>
        </a:p>
      </dgm:t>
    </dgm:pt>
    <dgm:pt modelId="{AE2D222A-7DFB-4ECC-98F2-A6E8B841A270}" type="sibTrans" cxnId="{3D307022-8449-462F-8818-36D054CBE110}">
      <dgm:prSet/>
      <dgm:spPr/>
      <dgm:t>
        <a:bodyPr/>
        <a:lstStyle/>
        <a:p>
          <a:endParaRPr lang="pt-BR"/>
        </a:p>
      </dgm:t>
    </dgm:pt>
    <dgm:pt modelId="{4A3F036B-CFD6-4CEB-A46F-9B7B427EC3C5}">
      <dgm:prSet phldrT="[Texto]"/>
      <dgm:spPr/>
      <dgm:t>
        <a:bodyPr/>
        <a:lstStyle/>
        <a:p>
          <a:r>
            <a:rPr lang="pt-BR" dirty="0" smtClean="0"/>
            <a:t>R$17.512,00</a:t>
          </a:r>
          <a:endParaRPr lang="pt-BR" dirty="0"/>
        </a:p>
      </dgm:t>
    </dgm:pt>
    <dgm:pt modelId="{33602AFF-4424-498E-BD07-A48529243177}" type="parTrans" cxnId="{C6B2D060-E857-4D9B-B4DC-D56042D49C68}">
      <dgm:prSet/>
      <dgm:spPr/>
      <dgm:t>
        <a:bodyPr/>
        <a:lstStyle/>
        <a:p>
          <a:endParaRPr lang="pt-BR"/>
        </a:p>
      </dgm:t>
    </dgm:pt>
    <dgm:pt modelId="{EE4954B5-52B9-4572-85E3-BAD56F3D2DBC}" type="sibTrans" cxnId="{C6B2D060-E857-4D9B-B4DC-D56042D49C68}">
      <dgm:prSet/>
      <dgm:spPr/>
      <dgm:t>
        <a:bodyPr/>
        <a:lstStyle/>
        <a:p>
          <a:endParaRPr lang="pt-BR"/>
        </a:p>
      </dgm:t>
    </dgm:pt>
    <dgm:pt modelId="{73EBE25B-431B-425B-959C-4BF5CF7890DE}" type="pres">
      <dgm:prSet presAssocID="{6E638E7E-D3F8-4B73-97D9-564DB725CA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0D2BF10-1603-49FC-BD12-A212626237D3}" type="pres">
      <dgm:prSet presAssocID="{9CB604E8-9553-42CE-B120-FD622724CEA9}" presName="root" presStyleCnt="0"/>
      <dgm:spPr/>
    </dgm:pt>
    <dgm:pt modelId="{976AAA2C-026B-4623-8A23-F4AFCE5767D6}" type="pres">
      <dgm:prSet presAssocID="{9CB604E8-9553-42CE-B120-FD622724CEA9}" presName="rootComposite" presStyleCnt="0"/>
      <dgm:spPr/>
    </dgm:pt>
    <dgm:pt modelId="{E98C38FA-41B8-4450-88C1-BB158134715E}" type="pres">
      <dgm:prSet presAssocID="{9CB604E8-9553-42CE-B120-FD622724CEA9}" presName="rootText" presStyleLbl="node1" presStyleIdx="0" presStyleCnt="2"/>
      <dgm:spPr/>
      <dgm:t>
        <a:bodyPr/>
        <a:lstStyle/>
        <a:p>
          <a:endParaRPr lang="pt-BR"/>
        </a:p>
      </dgm:t>
    </dgm:pt>
    <dgm:pt modelId="{811F7A82-380E-4D65-8F6A-62D167F2A668}" type="pres">
      <dgm:prSet presAssocID="{9CB604E8-9553-42CE-B120-FD622724CEA9}" presName="rootConnector" presStyleLbl="node1" presStyleIdx="0" presStyleCnt="2"/>
      <dgm:spPr/>
      <dgm:t>
        <a:bodyPr/>
        <a:lstStyle/>
        <a:p>
          <a:endParaRPr lang="pt-BR"/>
        </a:p>
      </dgm:t>
    </dgm:pt>
    <dgm:pt modelId="{2AFEDE79-BF39-46AB-8C8A-6CC6CF2E7346}" type="pres">
      <dgm:prSet presAssocID="{9CB604E8-9553-42CE-B120-FD622724CEA9}" presName="childShape" presStyleCnt="0"/>
      <dgm:spPr/>
    </dgm:pt>
    <dgm:pt modelId="{5AD2780F-EB0E-43AE-BAE8-80E2F5021363}" type="pres">
      <dgm:prSet presAssocID="{939C09D9-5DBA-48EC-B590-7BD3AC2FF6F4}" presName="Name13" presStyleLbl="parChTrans1D2" presStyleIdx="0" presStyleCnt="4"/>
      <dgm:spPr/>
      <dgm:t>
        <a:bodyPr/>
        <a:lstStyle/>
        <a:p>
          <a:endParaRPr lang="pt-BR"/>
        </a:p>
      </dgm:t>
    </dgm:pt>
    <dgm:pt modelId="{FE42B940-5983-4D0C-AC58-5A21FE9D6BFD}" type="pres">
      <dgm:prSet presAssocID="{211DBDBC-9559-4FDF-B103-B3454A9DBE8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258270-D08D-45DD-8835-B2929B392954}" type="pres">
      <dgm:prSet presAssocID="{76C94486-623E-495F-8844-53BC83073150}" presName="Name13" presStyleLbl="parChTrans1D2" presStyleIdx="1" presStyleCnt="4"/>
      <dgm:spPr/>
      <dgm:t>
        <a:bodyPr/>
        <a:lstStyle/>
        <a:p>
          <a:endParaRPr lang="pt-BR"/>
        </a:p>
      </dgm:t>
    </dgm:pt>
    <dgm:pt modelId="{1AE36F36-1BB1-4045-B56F-E3F97B82EF66}" type="pres">
      <dgm:prSet presAssocID="{DA023272-2088-4CA2-B7AC-19BA242C174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358151-8D13-4BCD-BF8A-E1E1098557FC}" type="pres">
      <dgm:prSet presAssocID="{B229168B-E463-4577-A268-851907FF4C0F}" presName="root" presStyleCnt="0"/>
      <dgm:spPr/>
    </dgm:pt>
    <dgm:pt modelId="{E368C1A8-C27C-4649-A034-293BBCE5267A}" type="pres">
      <dgm:prSet presAssocID="{B229168B-E463-4577-A268-851907FF4C0F}" presName="rootComposite" presStyleCnt="0"/>
      <dgm:spPr/>
    </dgm:pt>
    <dgm:pt modelId="{DE77210E-145C-451D-8C40-57162CEE6F0B}" type="pres">
      <dgm:prSet presAssocID="{B229168B-E463-4577-A268-851907FF4C0F}" presName="rootText" presStyleLbl="node1" presStyleIdx="1" presStyleCnt="2"/>
      <dgm:spPr/>
      <dgm:t>
        <a:bodyPr/>
        <a:lstStyle/>
        <a:p>
          <a:endParaRPr lang="pt-BR"/>
        </a:p>
      </dgm:t>
    </dgm:pt>
    <dgm:pt modelId="{CC5D3FAD-C2B5-4042-9B14-F725EFFCCC9D}" type="pres">
      <dgm:prSet presAssocID="{B229168B-E463-4577-A268-851907FF4C0F}" presName="rootConnector" presStyleLbl="node1" presStyleIdx="1" presStyleCnt="2"/>
      <dgm:spPr/>
      <dgm:t>
        <a:bodyPr/>
        <a:lstStyle/>
        <a:p>
          <a:endParaRPr lang="pt-BR"/>
        </a:p>
      </dgm:t>
    </dgm:pt>
    <dgm:pt modelId="{AD19035F-39BF-497B-B3DC-4E5DFBAF567B}" type="pres">
      <dgm:prSet presAssocID="{B229168B-E463-4577-A268-851907FF4C0F}" presName="childShape" presStyleCnt="0"/>
      <dgm:spPr/>
    </dgm:pt>
    <dgm:pt modelId="{DD9A98ED-27B4-4465-930D-F7A513901EA8}" type="pres">
      <dgm:prSet presAssocID="{AA04E83E-F380-48DC-B02B-CD5443937ED5}" presName="Name13" presStyleLbl="parChTrans1D2" presStyleIdx="2" presStyleCnt="4"/>
      <dgm:spPr/>
      <dgm:t>
        <a:bodyPr/>
        <a:lstStyle/>
        <a:p>
          <a:endParaRPr lang="pt-BR"/>
        </a:p>
      </dgm:t>
    </dgm:pt>
    <dgm:pt modelId="{8356C2C7-AFC2-4265-86BE-37AA0BEB4C90}" type="pres">
      <dgm:prSet presAssocID="{93ECE551-9387-4D79-B0B0-A188CAF5E35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864DB7-58C3-4EA6-A887-A28D7C842C2D}" type="pres">
      <dgm:prSet presAssocID="{33602AFF-4424-498E-BD07-A48529243177}" presName="Name13" presStyleLbl="parChTrans1D2" presStyleIdx="3" presStyleCnt="4"/>
      <dgm:spPr/>
      <dgm:t>
        <a:bodyPr/>
        <a:lstStyle/>
        <a:p>
          <a:endParaRPr lang="pt-BR"/>
        </a:p>
      </dgm:t>
    </dgm:pt>
    <dgm:pt modelId="{81774142-1645-43DD-B0CC-0ED1252234DF}" type="pres">
      <dgm:prSet presAssocID="{4A3F036B-CFD6-4CEB-A46F-9B7B427EC3C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52BA3D-AF6E-4E2D-B0E8-BB46542F3FD1}" type="presOf" srcId="{B229168B-E463-4577-A268-851907FF4C0F}" destId="{CC5D3FAD-C2B5-4042-9B14-F725EFFCCC9D}" srcOrd="1" destOrd="0" presId="urn:microsoft.com/office/officeart/2005/8/layout/hierarchy3"/>
    <dgm:cxn modelId="{3D307022-8449-462F-8818-36D054CBE110}" srcId="{B229168B-E463-4577-A268-851907FF4C0F}" destId="{93ECE551-9387-4D79-B0B0-A188CAF5E35B}" srcOrd="0" destOrd="0" parTransId="{AA04E83E-F380-48DC-B02B-CD5443937ED5}" sibTransId="{AE2D222A-7DFB-4ECC-98F2-A6E8B841A270}"/>
    <dgm:cxn modelId="{6B095FFD-9527-455D-9620-22FF439FE9C4}" srcId="{9CB604E8-9553-42CE-B120-FD622724CEA9}" destId="{DA023272-2088-4CA2-B7AC-19BA242C174A}" srcOrd="1" destOrd="0" parTransId="{76C94486-623E-495F-8844-53BC83073150}" sibTransId="{AC522C32-1BD7-4523-8C19-3FBFFD016D3E}"/>
    <dgm:cxn modelId="{8CAF98E5-0BD8-431E-B314-695E80476A25}" type="presOf" srcId="{DA023272-2088-4CA2-B7AC-19BA242C174A}" destId="{1AE36F36-1BB1-4045-B56F-E3F97B82EF66}" srcOrd="0" destOrd="0" presId="urn:microsoft.com/office/officeart/2005/8/layout/hierarchy3"/>
    <dgm:cxn modelId="{DCF1A79D-1714-4C0E-853A-A2A1817D6C00}" srcId="{6E638E7E-D3F8-4B73-97D9-564DB725CA07}" destId="{B229168B-E463-4577-A268-851907FF4C0F}" srcOrd="1" destOrd="0" parTransId="{1D09FF14-B478-485C-B6E8-1ED43A5F87E3}" sibTransId="{419D5E8D-D6DF-4114-8CC9-C9BBEBAB267A}"/>
    <dgm:cxn modelId="{D07F1AF5-0224-4B2D-B865-4A6DFCCA46FF}" srcId="{9CB604E8-9553-42CE-B120-FD622724CEA9}" destId="{211DBDBC-9559-4FDF-B103-B3454A9DBE81}" srcOrd="0" destOrd="0" parTransId="{939C09D9-5DBA-48EC-B590-7BD3AC2FF6F4}" sibTransId="{D80A9E6A-1ACA-49E4-A8A1-318560BEE33C}"/>
    <dgm:cxn modelId="{DCFD568A-54AD-4CEC-B592-A3631AF92B24}" type="presOf" srcId="{76C94486-623E-495F-8844-53BC83073150}" destId="{1E258270-D08D-45DD-8835-B2929B392954}" srcOrd="0" destOrd="0" presId="urn:microsoft.com/office/officeart/2005/8/layout/hierarchy3"/>
    <dgm:cxn modelId="{AFE696DE-AE72-467B-816E-976BF324DFC5}" type="presOf" srcId="{4A3F036B-CFD6-4CEB-A46F-9B7B427EC3C5}" destId="{81774142-1645-43DD-B0CC-0ED1252234DF}" srcOrd="0" destOrd="0" presId="urn:microsoft.com/office/officeart/2005/8/layout/hierarchy3"/>
    <dgm:cxn modelId="{7D366227-8B8D-4791-9AA7-83807C736B53}" type="presOf" srcId="{6E638E7E-D3F8-4B73-97D9-564DB725CA07}" destId="{73EBE25B-431B-425B-959C-4BF5CF7890DE}" srcOrd="0" destOrd="0" presId="urn:microsoft.com/office/officeart/2005/8/layout/hierarchy3"/>
    <dgm:cxn modelId="{AEA8AF00-9B64-4068-9FF7-B0A018AEB62B}" type="presOf" srcId="{B229168B-E463-4577-A268-851907FF4C0F}" destId="{DE77210E-145C-451D-8C40-57162CEE6F0B}" srcOrd="0" destOrd="0" presId="urn:microsoft.com/office/officeart/2005/8/layout/hierarchy3"/>
    <dgm:cxn modelId="{B02C59C0-4F99-4829-B1EF-D4639C698D33}" type="presOf" srcId="{33602AFF-4424-498E-BD07-A48529243177}" destId="{6C864DB7-58C3-4EA6-A887-A28D7C842C2D}" srcOrd="0" destOrd="0" presId="urn:microsoft.com/office/officeart/2005/8/layout/hierarchy3"/>
    <dgm:cxn modelId="{C6B2D060-E857-4D9B-B4DC-D56042D49C68}" srcId="{B229168B-E463-4577-A268-851907FF4C0F}" destId="{4A3F036B-CFD6-4CEB-A46F-9B7B427EC3C5}" srcOrd="1" destOrd="0" parTransId="{33602AFF-4424-498E-BD07-A48529243177}" sibTransId="{EE4954B5-52B9-4572-85E3-BAD56F3D2DBC}"/>
    <dgm:cxn modelId="{28223156-69BE-41A1-B3F2-195470937358}" srcId="{6E638E7E-D3F8-4B73-97D9-564DB725CA07}" destId="{9CB604E8-9553-42CE-B120-FD622724CEA9}" srcOrd="0" destOrd="0" parTransId="{EED2CD72-1E13-4AFF-9AED-46184591066F}" sibTransId="{EBBEBFCD-683F-4880-BB9C-5679FE35624C}"/>
    <dgm:cxn modelId="{EBC63271-DA0C-4394-8EA6-5178636F006A}" type="presOf" srcId="{AA04E83E-F380-48DC-B02B-CD5443937ED5}" destId="{DD9A98ED-27B4-4465-930D-F7A513901EA8}" srcOrd="0" destOrd="0" presId="urn:microsoft.com/office/officeart/2005/8/layout/hierarchy3"/>
    <dgm:cxn modelId="{CE7B1EF2-358A-45CA-B873-743174221D92}" type="presOf" srcId="{9CB604E8-9553-42CE-B120-FD622724CEA9}" destId="{811F7A82-380E-4D65-8F6A-62D167F2A668}" srcOrd="1" destOrd="0" presId="urn:microsoft.com/office/officeart/2005/8/layout/hierarchy3"/>
    <dgm:cxn modelId="{3F933E3B-D356-4EBC-9F43-5BFC7921D45F}" type="presOf" srcId="{9CB604E8-9553-42CE-B120-FD622724CEA9}" destId="{E98C38FA-41B8-4450-88C1-BB158134715E}" srcOrd="0" destOrd="0" presId="urn:microsoft.com/office/officeart/2005/8/layout/hierarchy3"/>
    <dgm:cxn modelId="{7DBC1F4A-8BC4-45EB-934E-EB1AF75F51A1}" type="presOf" srcId="{93ECE551-9387-4D79-B0B0-A188CAF5E35B}" destId="{8356C2C7-AFC2-4265-86BE-37AA0BEB4C90}" srcOrd="0" destOrd="0" presId="urn:microsoft.com/office/officeart/2005/8/layout/hierarchy3"/>
    <dgm:cxn modelId="{15F87277-260C-4E7B-84EC-5B0A0187EF12}" type="presOf" srcId="{211DBDBC-9559-4FDF-B103-B3454A9DBE81}" destId="{FE42B940-5983-4D0C-AC58-5A21FE9D6BFD}" srcOrd="0" destOrd="0" presId="urn:microsoft.com/office/officeart/2005/8/layout/hierarchy3"/>
    <dgm:cxn modelId="{F2175A63-A4A7-4681-A440-0A958F821CD7}" type="presOf" srcId="{939C09D9-5DBA-48EC-B590-7BD3AC2FF6F4}" destId="{5AD2780F-EB0E-43AE-BAE8-80E2F5021363}" srcOrd="0" destOrd="0" presId="urn:microsoft.com/office/officeart/2005/8/layout/hierarchy3"/>
    <dgm:cxn modelId="{F79439F0-7F1A-4F3F-81FA-73E6BC867C69}" type="presParOf" srcId="{73EBE25B-431B-425B-959C-4BF5CF7890DE}" destId="{10D2BF10-1603-49FC-BD12-A212626237D3}" srcOrd="0" destOrd="0" presId="urn:microsoft.com/office/officeart/2005/8/layout/hierarchy3"/>
    <dgm:cxn modelId="{0AFFD869-B5A1-4E53-9B3E-D8FE503F6E2A}" type="presParOf" srcId="{10D2BF10-1603-49FC-BD12-A212626237D3}" destId="{976AAA2C-026B-4623-8A23-F4AFCE5767D6}" srcOrd="0" destOrd="0" presId="urn:microsoft.com/office/officeart/2005/8/layout/hierarchy3"/>
    <dgm:cxn modelId="{C55A450D-3683-41E6-BECA-828647330E74}" type="presParOf" srcId="{976AAA2C-026B-4623-8A23-F4AFCE5767D6}" destId="{E98C38FA-41B8-4450-88C1-BB158134715E}" srcOrd="0" destOrd="0" presId="urn:microsoft.com/office/officeart/2005/8/layout/hierarchy3"/>
    <dgm:cxn modelId="{9F996812-C565-4601-9BFE-D35BFF479BFD}" type="presParOf" srcId="{976AAA2C-026B-4623-8A23-F4AFCE5767D6}" destId="{811F7A82-380E-4D65-8F6A-62D167F2A668}" srcOrd="1" destOrd="0" presId="urn:microsoft.com/office/officeart/2005/8/layout/hierarchy3"/>
    <dgm:cxn modelId="{74F0E899-A79D-46C3-9BFE-16663B0C5C6C}" type="presParOf" srcId="{10D2BF10-1603-49FC-BD12-A212626237D3}" destId="{2AFEDE79-BF39-46AB-8C8A-6CC6CF2E7346}" srcOrd="1" destOrd="0" presId="urn:microsoft.com/office/officeart/2005/8/layout/hierarchy3"/>
    <dgm:cxn modelId="{E55F0FED-7C61-436B-AF8A-5BA1195B97E8}" type="presParOf" srcId="{2AFEDE79-BF39-46AB-8C8A-6CC6CF2E7346}" destId="{5AD2780F-EB0E-43AE-BAE8-80E2F5021363}" srcOrd="0" destOrd="0" presId="urn:microsoft.com/office/officeart/2005/8/layout/hierarchy3"/>
    <dgm:cxn modelId="{70F4B883-74D4-4325-B28D-C2977BF31B40}" type="presParOf" srcId="{2AFEDE79-BF39-46AB-8C8A-6CC6CF2E7346}" destId="{FE42B940-5983-4D0C-AC58-5A21FE9D6BFD}" srcOrd="1" destOrd="0" presId="urn:microsoft.com/office/officeart/2005/8/layout/hierarchy3"/>
    <dgm:cxn modelId="{B5823714-1F98-42E5-99F3-7EB7C6257C92}" type="presParOf" srcId="{2AFEDE79-BF39-46AB-8C8A-6CC6CF2E7346}" destId="{1E258270-D08D-45DD-8835-B2929B392954}" srcOrd="2" destOrd="0" presId="urn:microsoft.com/office/officeart/2005/8/layout/hierarchy3"/>
    <dgm:cxn modelId="{08386D9E-0DD3-40A5-9C07-9CEA4597E88E}" type="presParOf" srcId="{2AFEDE79-BF39-46AB-8C8A-6CC6CF2E7346}" destId="{1AE36F36-1BB1-4045-B56F-E3F97B82EF66}" srcOrd="3" destOrd="0" presId="urn:microsoft.com/office/officeart/2005/8/layout/hierarchy3"/>
    <dgm:cxn modelId="{3FE68393-9C45-4E05-8A04-B3A1AEEA2B3B}" type="presParOf" srcId="{73EBE25B-431B-425B-959C-4BF5CF7890DE}" destId="{F3358151-8D13-4BCD-BF8A-E1E1098557FC}" srcOrd="1" destOrd="0" presId="urn:microsoft.com/office/officeart/2005/8/layout/hierarchy3"/>
    <dgm:cxn modelId="{C61E6D32-A6DC-4062-8D13-B3DC18493ABA}" type="presParOf" srcId="{F3358151-8D13-4BCD-BF8A-E1E1098557FC}" destId="{E368C1A8-C27C-4649-A034-293BBCE5267A}" srcOrd="0" destOrd="0" presId="urn:microsoft.com/office/officeart/2005/8/layout/hierarchy3"/>
    <dgm:cxn modelId="{E7295BE5-CC2A-4FE3-A3DA-708285AF18BA}" type="presParOf" srcId="{E368C1A8-C27C-4649-A034-293BBCE5267A}" destId="{DE77210E-145C-451D-8C40-57162CEE6F0B}" srcOrd="0" destOrd="0" presId="urn:microsoft.com/office/officeart/2005/8/layout/hierarchy3"/>
    <dgm:cxn modelId="{601DDD0D-067A-40D8-B819-670A76DBF301}" type="presParOf" srcId="{E368C1A8-C27C-4649-A034-293BBCE5267A}" destId="{CC5D3FAD-C2B5-4042-9B14-F725EFFCCC9D}" srcOrd="1" destOrd="0" presId="urn:microsoft.com/office/officeart/2005/8/layout/hierarchy3"/>
    <dgm:cxn modelId="{7B51C8E0-BB19-4E96-83EC-07962892777B}" type="presParOf" srcId="{F3358151-8D13-4BCD-BF8A-E1E1098557FC}" destId="{AD19035F-39BF-497B-B3DC-4E5DFBAF567B}" srcOrd="1" destOrd="0" presId="urn:microsoft.com/office/officeart/2005/8/layout/hierarchy3"/>
    <dgm:cxn modelId="{F4A5620F-61D8-44B7-A2B8-BEA5DDDF570D}" type="presParOf" srcId="{AD19035F-39BF-497B-B3DC-4E5DFBAF567B}" destId="{DD9A98ED-27B4-4465-930D-F7A513901EA8}" srcOrd="0" destOrd="0" presId="urn:microsoft.com/office/officeart/2005/8/layout/hierarchy3"/>
    <dgm:cxn modelId="{BDC59E69-99E7-417E-962A-D37E77B8F19F}" type="presParOf" srcId="{AD19035F-39BF-497B-B3DC-4E5DFBAF567B}" destId="{8356C2C7-AFC2-4265-86BE-37AA0BEB4C90}" srcOrd="1" destOrd="0" presId="urn:microsoft.com/office/officeart/2005/8/layout/hierarchy3"/>
    <dgm:cxn modelId="{C093A4AF-5A73-4EDC-9BDA-D1C90FC3BE47}" type="presParOf" srcId="{AD19035F-39BF-497B-B3DC-4E5DFBAF567B}" destId="{6C864DB7-58C3-4EA6-A887-A28D7C842C2D}" srcOrd="2" destOrd="0" presId="urn:microsoft.com/office/officeart/2005/8/layout/hierarchy3"/>
    <dgm:cxn modelId="{5F932E1E-B2AF-435F-BC47-4C5AACF92980}" type="presParOf" srcId="{AD19035F-39BF-497B-B3DC-4E5DFBAF567B}" destId="{81774142-1645-43DD-B0CC-0ED1252234D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1FC474-3A90-42FF-844A-5EB0D333FC6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DB4F9C-BFDF-426B-A6E5-8E4EC0635F99}">
      <dgm:prSet phldrT="[Texto]"/>
      <dgm:spPr/>
      <dgm:t>
        <a:bodyPr/>
        <a:lstStyle/>
        <a:p>
          <a:r>
            <a:rPr lang="pt-BR" dirty="0" smtClean="0"/>
            <a:t>751 lâmpadas de 40W</a:t>
          </a:r>
          <a:endParaRPr lang="pt-BR" dirty="0"/>
        </a:p>
      </dgm:t>
    </dgm:pt>
    <dgm:pt modelId="{CF0DFBED-E1A2-48F4-A966-2146A1D13083}" type="parTrans" cxnId="{07E883A1-D838-4D7F-AE9F-714F83AAE494}">
      <dgm:prSet/>
      <dgm:spPr/>
      <dgm:t>
        <a:bodyPr/>
        <a:lstStyle/>
        <a:p>
          <a:endParaRPr lang="pt-BR"/>
        </a:p>
      </dgm:t>
    </dgm:pt>
    <dgm:pt modelId="{E27B73E4-B207-4016-A669-AD692DB6BB03}" type="sibTrans" cxnId="{07E883A1-D838-4D7F-AE9F-714F83AAE494}">
      <dgm:prSet/>
      <dgm:spPr/>
      <dgm:t>
        <a:bodyPr/>
        <a:lstStyle/>
        <a:p>
          <a:endParaRPr lang="pt-BR"/>
        </a:p>
      </dgm:t>
    </dgm:pt>
    <dgm:pt modelId="{4D55E61F-36E2-4CEF-906E-3B81B194A74E}">
      <dgm:prSet phldrT="[Texto]"/>
      <dgm:spPr/>
      <dgm:t>
        <a:bodyPr/>
        <a:lstStyle/>
        <a:p>
          <a:r>
            <a:rPr lang="pt-BR" dirty="0" smtClean="0"/>
            <a:t>388 reatores</a:t>
          </a:r>
        </a:p>
        <a:p>
          <a:r>
            <a:rPr lang="pt-BR" dirty="0" smtClean="0"/>
            <a:t>40W</a:t>
          </a:r>
          <a:endParaRPr lang="pt-BR" dirty="0"/>
        </a:p>
      </dgm:t>
    </dgm:pt>
    <dgm:pt modelId="{CCB28948-1112-4769-A6C2-F83C44C36A2B}" type="parTrans" cxnId="{9CA0B4F0-CF37-434D-8745-993219DF7592}">
      <dgm:prSet/>
      <dgm:spPr/>
      <dgm:t>
        <a:bodyPr/>
        <a:lstStyle/>
        <a:p>
          <a:endParaRPr lang="pt-BR"/>
        </a:p>
      </dgm:t>
    </dgm:pt>
    <dgm:pt modelId="{06821E03-8B80-409D-8F08-A34BA22AD6A5}" type="sibTrans" cxnId="{9CA0B4F0-CF37-434D-8745-993219DF7592}">
      <dgm:prSet/>
      <dgm:spPr/>
      <dgm:t>
        <a:bodyPr/>
        <a:lstStyle/>
        <a:p>
          <a:endParaRPr lang="pt-BR"/>
        </a:p>
      </dgm:t>
    </dgm:pt>
    <dgm:pt modelId="{FA1A45BE-B1A2-499F-922D-7759C239897B}">
      <dgm:prSet phldrT="[Texto]"/>
      <dgm:spPr/>
      <dgm:t>
        <a:bodyPr/>
        <a:lstStyle/>
        <a:p>
          <a:r>
            <a:rPr lang="pt-BR" dirty="0" smtClean="0"/>
            <a:t>67 lâmpadas de 20W</a:t>
          </a:r>
          <a:endParaRPr lang="pt-BR" dirty="0"/>
        </a:p>
      </dgm:t>
    </dgm:pt>
    <dgm:pt modelId="{3507B447-2AC1-4324-9AE7-8C21F8A46BF9}" type="parTrans" cxnId="{2BA14DF1-1588-48E3-AC6C-F9920181CAB8}">
      <dgm:prSet/>
      <dgm:spPr/>
      <dgm:t>
        <a:bodyPr/>
        <a:lstStyle/>
        <a:p>
          <a:endParaRPr lang="pt-BR"/>
        </a:p>
      </dgm:t>
    </dgm:pt>
    <dgm:pt modelId="{7FC8C0A5-093B-4590-B2BD-C2548765FFA0}" type="sibTrans" cxnId="{2BA14DF1-1588-48E3-AC6C-F9920181CAB8}">
      <dgm:prSet/>
      <dgm:spPr/>
      <dgm:t>
        <a:bodyPr/>
        <a:lstStyle/>
        <a:p>
          <a:endParaRPr lang="pt-BR"/>
        </a:p>
      </dgm:t>
    </dgm:pt>
    <dgm:pt modelId="{122B25B8-5CFD-4551-8FE9-BBAFAB2C389B}">
      <dgm:prSet phldrT="[Texto]"/>
      <dgm:spPr/>
      <dgm:t>
        <a:bodyPr/>
        <a:lstStyle/>
        <a:p>
          <a:r>
            <a:rPr lang="pt-BR" dirty="0" smtClean="0"/>
            <a:t>38 reatores</a:t>
          </a:r>
        </a:p>
        <a:p>
          <a:r>
            <a:rPr lang="pt-BR" dirty="0" smtClean="0"/>
            <a:t>20W</a:t>
          </a:r>
          <a:endParaRPr lang="pt-BR" dirty="0"/>
        </a:p>
      </dgm:t>
    </dgm:pt>
    <dgm:pt modelId="{77B081AF-EC78-4837-A2DD-DDA58FDCD92F}" type="parTrans" cxnId="{11ACB0E5-38F4-44E4-9C99-349909FF2219}">
      <dgm:prSet/>
      <dgm:spPr/>
      <dgm:t>
        <a:bodyPr/>
        <a:lstStyle/>
        <a:p>
          <a:endParaRPr lang="pt-BR"/>
        </a:p>
      </dgm:t>
    </dgm:pt>
    <dgm:pt modelId="{E6656B6B-BE12-4B9C-93DC-BC42D5D478EF}" type="sibTrans" cxnId="{11ACB0E5-38F4-44E4-9C99-349909FF2219}">
      <dgm:prSet/>
      <dgm:spPr/>
      <dgm:t>
        <a:bodyPr/>
        <a:lstStyle/>
        <a:p>
          <a:endParaRPr lang="pt-BR"/>
        </a:p>
      </dgm:t>
    </dgm:pt>
    <dgm:pt modelId="{4087CAE3-A99D-443E-9CA1-0416EAB409CB}" type="pres">
      <dgm:prSet presAssocID="{421FC474-3A90-42FF-844A-5EB0D333FC6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4A1657-F3BA-4D5D-A78B-42300263EFF5}" type="pres">
      <dgm:prSet presAssocID="{421FC474-3A90-42FF-844A-5EB0D333FC6B}" presName="diamond" presStyleLbl="bgShp" presStyleIdx="0" presStyleCnt="1"/>
      <dgm:spPr/>
    </dgm:pt>
    <dgm:pt modelId="{A08063EB-7589-4509-8767-9E58B49A4455}" type="pres">
      <dgm:prSet presAssocID="{421FC474-3A90-42FF-844A-5EB0D333FC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0BB0F5-6C0E-409A-B691-A0A06A992BFE}" type="pres">
      <dgm:prSet presAssocID="{421FC474-3A90-42FF-844A-5EB0D333FC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2925E-7FE1-4092-BAE3-70FBA4D9A7E2}" type="pres">
      <dgm:prSet presAssocID="{421FC474-3A90-42FF-844A-5EB0D333FC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A197F0-8794-428D-99B8-81BC44943783}" type="pres">
      <dgm:prSet presAssocID="{421FC474-3A90-42FF-844A-5EB0D333FC6B}" presName="quad4" presStyleLbl="node1" presStyleIdx="3" presStyleCnt="4" custLinFactNeighborX="-489" custLinFactNeighborY="-6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A14DF1-1588-48E3-AC6C-F9920181CAB8}" srcId="{421FC474-3A90-42FF-844A-5EB0D333FC6B}" destId="{FA1A45BE-B1A2-499F-922D-7759C239897B}" srcOrd="2" destOrd="0" parTransId="{3507B447-2AC1-4324-9AE7-8C21F8A46BF9}" sibTransId="{7FC8C0A5-093B-4590-B2BD-C2548765FFA0}"/>
    <dgm:cxn modelId="{07E883A1-D838-4D7F-AE9F-714F83AAE494}" srcId="{421FC474-3A90-42FF-844A-5EB0D333FC6B}" destId="{DEDB4F9C-BFDF-426B-A6E5-8E4EC0635F99}" srcOrd="0" destOrd="0" parTransId="{CF0DFBED-E1A2-48F4-A966-2146A1D13083}" sibTransId="{E27B73E4-B207-4016-A669-AD692DB6BB03}"/>
    <dgm:cxn modelId="{BD1E446B-A8A2-4830-BBE8-D766B5A156B9}" type="presOf" srcId="{FA1A45BE-B1A2-499F-922D-7759C239897B}" destId="{14F2925E-7FE1-4092-BAE3-70FBA4D9A7E2}" srcOrd="0" destOrd="0" presId="urn:microsoft.com/office/officeart/2005/8/layout/matrix3"/>
    <dgm:cxn modelId="{5094DDDB-3D02-4ED3-AC42-51918A7C20E6}" type="presOf" srcId="{DEDB4F9C-BFDF-426B-A6E5-8E4EC0635F99}" destId="{A08063EB-7589-4509-8767-9E58B49A4455}" srcOrd="0" destOrd="0" presId="urn:microsoft.com/office/officeart/2005/8/layout/matrix3"/>
    <dgm:cxn modelId="{11ACB0E5-38F4-44E4-9C99-349909FF2219}" srcId="{421FC474-3A90-42FF-844A-5EB0D333FC6B}" destId="{122B25B8-5CFD-4551-8FE9-BBAFAB2C389B}" srcOrd="3" destOrd="0" parTransId="{77B081AF-EC78-4837-A2DD-DDA58FDCD92F}" sibTransId="{E6656B6B-BE12-4B9C-93DC-BC42D5D478EF}"/>
    <dgm:cxn modelId="{C4772B72-D2EC-4FD8-A5BA-E725AB58E3D7}" type="presOf" srcId="{421FC474-3A90-42FF-844A-5EB0D333FC6B}" destId="{4087CAE3-A99D-443E-9CA1-0416EAB409CB}" srcOrd="0" destOrd="0" presId="urn:microsoft.com/office/officeart/2005/8/layout/matrix3"/>
    <dgm:cxn modelId="{1CBA490A-5E1B-4435-9400-0827301417BF}" type="presOf" srcId="{122B25B8-5CFD-4551-8FE9-BBAFAB2C389B}" destId="{A2A197F0-8794-428D-99B8-81BC44943783}" srcOrd="0" destOrd="0" presId="urn:microsoft.com/office/officeart/2005/8/layout/matrix3"/>
    <dgm:cxn modelId="{9CA0B4F0-CF37-434D-8745-993219DF7592}" srcId="{421FC474-3A90-42FF-844A-5EB0D333FC6B}" destId="{4D55E61F-36E2-4CEF-906E-3B81B194A74E}" srcOrd="1" destOrd="0" parTransId="{CCB28948-1112-4769-A6C2-F83C44C36A2B}" sibTransId="{06821E03-8B80-409D-8F08-A34BA22AD6A5}"/>
    <dgm:cxn modelId="{D49263E2-87A8-4902-BBB4-E3B7517AFBDE}" type="presOf" srcId="{4D55E61F-36E2-4CEF-906E-3B81B194A74E}" destId="{F70BB0F5-6C0E-409A-B691-A0A06A992BFE}" srcOrd="0" destOrd="0" presId="urn:microsoft.com/office/officeart/2005/8/layout/matrix3"/>
    <dgm:cxn modelId="{62949A4D-F211-479D-8F60-62A15166A614}" type="presParOf" srcId="{4087CAE3-A99D-443E-9CA1-0416EAB409CB}" destId="{E64A1657-F3BA-4D5D-A78B-42300263EFF5}" srcOrd="0" destOrd="0" presId="urn:microsoft.com/office/officeart/2005/8/layout/matrix3"/>
    <dgm:cxn modelId="{7A231317-40C6-4CE0-9BEA-40A808A3CEF7}" type="presParOf" srcId="{4087CAE3-A99D-443E-9CA1-0416EAB409CB}" destId="{A08063EB-7589-4509-8767-9E58B49A4455}" srcOrd="1" destOrd="0" presId="urn:microsoft.com/office/officeart/2005/8/layout/matrix3"/>
    <dgm:cxn modelId="{5FDAE8A3-C8A1-49C2-A537-78620CA7CB0B}" type="presParOf" srcId="{4087CAE3-A99D-443E-9CA1-0416EAB409CB}" destId="{F70BB0F5-6C0E-409A-B691-A0A06A992BFE}" srcOrd="2" destOrd="0" presId="urn:microsoft.com/office/officeart/2005/8/layout/matrix3"/>
    <dgm:cxn modelId="{DB98C979-0352-4B6E-AE32-20AED8D68C17}" type="presParOf" srcId="{4087CAE3-A99D-443E-9CA1-0416EAB409CB}" destId="{14F2925E-7FE1-4092-BAE3-70FBA4D9A7E2}" srcOrd="3" destOrd="0" presId="urn:microsoft.com/office/officeart/2005/8/layout/matrix3"/>
    <dgm:cxn modelId="{3D235B0A-79BE-42C7-9D6D-990D03CCA0EB}" type="presParOf" srcId="{4087CAE3-A99D-443E-9CA1-0416EAB409CB}" destId="{A2A197F0-8794-428D-99B8-81BC4494378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592536-6F52-4287-AE3D-68C41822D2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7BE76F-12C0-4939-8AAD-936C69603985}">
      <dgm:prSet phldrT="[Texto]"/>
      <dgm:spPr/>
      <dgm:t>
        <a:bodyPr/>
        <a:lstStyle/>
        <a:p>
          <a:r>
            <a:rPr lang="pt-BR" dirty="0" smtClean="0"/>
            <a:t>20 salas</a:t>
          </a:r>
          <a:endParaRPr lang="pt-BR" dirty="0"/>
        </a:p>
      </dgm:t>
    </dgm:pt>
    <dgm:pt modelId="{52D64E78-038F-4A0D-8436-4621703752E3}" type="parTrans" cxnId="{F915CF4A-7337-461D-BFB8-B2788A005B8A}">
      <dgm:prSet/>
      <dgm:spPr/>
      <dgm:t>
        <a:bodyPr/>
        <a:lstStyle/>
        <a:p>
          <a:endParaRPr lang="pt-BR"/>
        </a:p>
      </dgm:t>
    </dgm:pt>
    <dgm:pt modelId="{8D79A978-FBA2-401A-9F44-424773A2FFA2}" type="sibTrans" cxnId="{F915CF4A-7337-461D-BFB8-B2788A005B8A}">
      <dgm:prSet/>
      <dgm:spPr/>
      <dgm:t>
        <a:bodyPr/>
        <a:lstStyle/>
        <a:p>
          <a:endParaRPr lang="pt-BR"/>
        </a:p>
      </dgm:t>
    </dgm:pt>
    <dgm:pt modelId="{B55805C0-8AA5-4E48-A303-71F363C605FD}">
      <dgm:prSet phldrT="[Texto]"/>
      <dgm:spPr/>
      <dgm:t>
        <a:bodyPr/>
        <a:lstStyle/>
        <a:p>
          <a:r>
            <a:rPr lang="pt-BR" dirty="0" smtClean="0"/>
            <a:t>6 calhas</a:t>
          </a:r>
          <a:endParaRPr lang="pt-BR" dirty="0"/>
        </a:p>
      </dgm:t>
    </dgm:pt>
    <dgm:pt modelId="{F0107BAA-0DC3-4752-8C0A-95A7A9D9DFA7}" type="parTrans" cxnId="{0995C6FC-7D2E-40BA-831E-B0D8D8B8A1AD}">
      <dgm:prSet/>
      <dgm:spPr/>
      <dgm:t>
        <a:bodyPr/>
        <a:lstStyle/>
        <a:p>
          <a:endParaRPr lang="pt-BR"/>
        </a:p>
      </dgm:t>
    </dgm:pt>
    <dgm:pt modelId="{1E50A1D7-D131-4B6A-B3C3-674B625EA5FB}" type="sibTrans" cxnId="{0995C6FC-7D2E-40BA-831E-B0D8D8B8A1AD}">
      <dgm:prSet/>
      <dgm:spPr/>
      <dgm:t>
        <a:bodyPr/>
        <a:lstStyle/>
        <a:p>
          <a:endParaRPr lang="pt-BR"/>
        </a:p>
      </dgm:t>
    </dgm:pt>
    <dgm:pt modelId="{C99D230C-1C68-468D-84E8-D8E5F790C34B}">
      <dgm:prSet phldrT="[Texto]"/>
      <dgm:spPr/>
      <dgm:t>
        <a:bodyPr/>
        <a:lstStyle/>
        <a:p>
          <a:r>
            <a:rPr lang="pt-BR" dirty="0" smtClean="0"/>
            <a:t>4 lâmpadas</a:t>
          </a:r>
        </a:p>
        <a:p>
          <a:r>
            <a:rPr lang="pt-BR" dirty="0" smtClean="0"/>
            <a:t>40W</a:t>
          </a:r>
          <a:endParaRPr lang="pt-BR" dirty="0"/>
        </a:p>
      </dgm:t>
    </dgm:pt>
    <dgm:pt modelId="{4AFD9918-E872-4A80-AA51-FC218F33404A}" type="parTrans" cxnId="{3B919E26-AF23-4884-9A53-7865FD9E3980}">
      <dgm:prSet/>
      <dgm:spPr/>
      <dgm:t>
        <a:bodyPr/>
        <a:lstStyle/>
        <a:p>
          <a:endParaRPr lang="pt-BR"/>
        </a:p>
      </dgm:t>
    </dgm:pt>
    <dgm:pt modelId="{91505E17-B02B-4352-8278-5217BA43AD36}" type="sibTrans" cxnId="{3B919E26-AF23-4884-9A53-7865FD9E3980}">
      <dgm:prSet/>
      <dgm:spPr/>
      <dgm:t>
        <a:bodyPr/>
        <a:lstStyle/>
        <a:p>
          <a:endParaRPr lang="pt-BR"/>
        </a:p>
      </dgm:t>
    </dgm:pt>
    <dgm:pt modelId="{08B5DE9D-9191-4E66-8F97-0ECCBEEE3C3D}">
      <dgm:prSet phldrT="[Texto]"/>
      <dgm:spPr/>
      <dgm:t>
        <a:bodyPr/>
        <a:lstStyle/>
        <a:p>
          <a:r>
            <a:rPr lang="pt-BR" dirty="0" smtClean="0"/>
            <a:t>960W em cada sala</a:t>
          </a:r>
          <a:endParaRPr lang="pt-BR" dirty="0"/>
        </a:p>
      </dgm:t>
    </dgm:pt>
    <dgm:pt modelId="{4D20D9B0-C21C-489A-A2DA-477EB48D8242}" type="parTrans" cxnId="{2A4A8C5C-D74C-40E5-AD5B-C6580093EE5D}">
      <dgm:prSet/>
      <dgm:spPr/>
      <dgm:t>
        <a:bodyPr/>
        <a:lstStyle/>
        <a:p>
          <a:endParaRPr lang="pt-BR"/>
        </a:p>
      </dgm:t>
    </dgm:pt>
    <dgm:pt modelId="{628EA6BA-FC8D-4D1E-B03F-25FE5D25CD50}" type="sibTrans" cxnId="{2A4A8C5C-D74C-40E5-AD5B-C6580093EE5D}">
      <dgm:prSet/>
      <dgm:spPr/>
      <dgm:t>
        <a:bodyPr/>
        <a:lstStyle/>
        <a:p>
          <a:endParaRPr lang="pt-BR"/>
        </a:p>
      </dgm:t>
    </dgm:pt>
    <dgm:pt modelId="{FA121418-04FF-41B1-8519-B232637E6459}">
      <dgm:prSet phldrT="[Texto]"/>
      <dgm:spPr/>
      <dgm:t>
        <a:bodyPr/>
        <a:lstStyle/>
        <a:p>
          <a:r>
            <a:rPr lang="pt-BR" dirty="0" smtClean="0"/>
            <a:t>19.200W</a:t>
          </a:r>
          <a:endParaRPr lang="pt-BR" dirty="0"/>
        </a:p>
      </dgm:t>
    </dgm:pt>
    <dgm:pt modelId="{7C4A69B7-FA36-42B8-B1C7-4638BEB11AD5}" type="parTrans" cxnId="{457B7E2C-E4BA-4D58-A2C1-9D12496C7FC4}">
      <dgm:prSet/>
      <dgm:spPr/>
      <dgm:t>
        <a:bodyPr/>
        <a:lstStyle/>
        <a:p>
          <a:endParaRPr lang="pt-BR"/>
        </a:p>
      </dgm:t>
    </dgm:pt>
    <dgm:pt modelId="{CEE4CDC3-61F2-4D6C-A159-6451D712B603}" type="sibTrans" cxnId="{457B7E2C-E4BA-4D58-A2C1-9D12496C7FC4}">
      <dgm:prSet/>
      <dgm:spPr/>
      <dgm:t>
        <a:bodyPr/>
        <a:lstStyle/>
        <a:p>
          <a:endParaRPr lang="pt-BR"/>
        </a:p>
      </dgm:t>
    </dgm:pt>
    <dgm:pt modelId="{7D72FB6E-C633-4419-9FB4-49214606D521}" type="pres">
      <dgm:prSet presAssocID="{4C592536-6F52-4287-AE3D-68C41822D2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5EC69B-4B10-4131-A1B2-096F4230386D}" type="pres">
      <dgm:prSet presAssocID="{7A7BE76F-12C0-4939-8AAD-936C696039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620E4A-6419-49DC-815E-AF3174B3A017}" type="pres">
      <dgm:prSet presAssocID="{8D79A978-FBA2-401A-9F44-424773A2FFA2}" presName="sibTrans" presStyleCnt="0"/>
      <dgm:spPr/>
    </dgm:pt>
    <dgm:pt modelId="{F94D0149-D0BE-4843-B487-037AF68323DF}" type="pres">
      <dgm:prSet presAssocID="{B55805C0-8AA5-4E48-A303-71F363C605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2D704-BF97-478E-8936-8EA5DDF7FACE}" type="pres">
      <dgm:prSet presAssocID="{1E50A1D7-D131-4B6A-B3C3-674B625EA5FB}" presName="sibTrans" presStyleCnt="0"/>
      <dgm:spPr/>
    </dgm:pt>
    <dgm:pt modelId="{5660BC74-5DD3-4DFD-8784-43DDBFD2E6C7}" type="pres">
      <dgm:prSet presAssocID="{C99D230C-1C68-468D-84E8-D8E5F790C3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1DDB5B-D0C9-42FF-A8E2-05226D17395E}" type="pres">
      <dgm:prSet presAssocID="{91505E17-B02B-4352-8278-5217BA43AD36}" presName="sibTrans" presStyleCnt="0"/>
      <dgm:spPr/>
    </dgm:pt>
    <dgm:pt modelId="{F35C0A6E-4169-4A4A-9C50-ABB3F744437E}" type="pres">
      <dgm:prSet presAssocID="{08B5DE9D-9191-4E66-8F97-0ECCBEEE3C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3C0854-673A-46E6-982B-41D26B504618}" type="pres">
      <dgm:prSet presAssocID="{628EA6BA-FC8D-4D1E-B03F-25FE5D25CD50}" presName="sibTrans" presStyleCnt="0"/>
      <dgm:spPr/>
    </dgm:pt>
    <dgm:pt modelId="{7E66FC4C-5865-44D1-BEB7-EB1FE332F75F}" type="pres">
      <dgm:prSet presAssocID="{FA121418-04FF-41B1-8519-B232637E64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CD4EE6-D15D-4029-8ED1-EFAC46392240}" type="presOf" srcId="{C99D230C-1C68-468D-84E8-D8E5F790C34B}" destId="{5660BC74-5DD3-4DFD-8784-43DDBFD2E6C7}" srcOrd="0" destOrd="0" presId="urn:microsoft.com/office/officeart/2005/8/layout/default"/>
    <dgm:cxn modelId="{6B6EA7B2-C261-4EE4-BFAA-6937AD5FA413}" type="presOf" srcId="{08B5DE9D-9191-4E66-8F97-0ECCBEEE3C3D}" destId="{F35C0A6E-4169-4A4A-9C50-ABB3F744437E}" srcOrd="0" destOrd="0" presId="urn:microsoft.com/office/officeart/2005/8/layout/default"/>
    <dgm:cxn modelId="{3B919E26-AF23-4884-9A53-7865FD9E3980}" srcId="{4C592536-6F52-4287-AE3D-68C41822D22C}" destId="{C99D230C-1C68-468D-84E8-D8E5F790C34B}" srcOrd="2" destOrd="0" parTransId="{4AFD9918-E872-4A80-AA51-FC218F33404A}" sibTransId="{91505E17-B02B-4352-8278-5217BA43AD36}"/>
    <dgm:cxn modelId="{D29CDCA2-2A72-4F80-AE0E-24F4EDD5114F}" type="presOf" srcId="{B55805C0-8AA5-4E48-A303-71F363C605FD}" destId="{F94D0149-D0BE-4843-B487-037AF68323DF}" srcOrd="0" destOrd="0" presId="urn:microsoft.com/office/officeart/2005/8/layout/default"/>
    <dgm:cxn modelId="{457B7E2C-E4BA-4D58-A2C1-9D12496C7FC4}" srcId="{4C592536-6F52-4287-AE3D-68C41822D22C}" destId="{FA121418-04FF-41B1-8519-B232637E6459}" srcOrd="4" destOrd="0" parTransId="{7C4A69B7-FA36-42B8-B1C7-4638BEB11AD5}" sibTransId="{CEE4CDC3-61F2-4D6C-A159-6451D712B603}"/>
    <dgm:cxn modelId="{D7175D8A-B040-4EA6-8557-387C04F35B67}" type="presOf" srcId="{4C592536-6F52-4287-AE3D-68C41822D22C}" destId="{7D72FB6E-C633-4419-9FB4-49214606D521}" srcOrd="0" destOrd="0" presId="urn:microsoft.com/office/officeart/2005/8/layout/default"/>
    <dgm:cxn modelId="{2A4A8C5C-D74C-40E5-AD5B-C6580093EE5D}" srcId="{4C592536-6F52-4287-AE3D-68C41822D22C}" destId="{08B5DE9D-9191-4E66-8F97-0ECCBEEE3C3D}" srcOrd="3" destOrd="0" parTransId="{4D20D9B0-C21C-489A-A2DA-477EB48D8242}" sibTransId="{628EA6BA-FC8D-4D1E-B03F-25FE5D25CD50}"/>
    <dgm:cxn modelId="{0995C6FC-7D2E-40BA-831E-B0D8D8B8A1AD}" srcId="{4C592536-6F52-4287-AE3D-68C41822D22C}" destId="{B55805C0-8AA5-4E48-A303-71F363C605FD}" srcOrd="1" destOrd="0" parTransId="{F0107BAA-0DC3-4752-8C0A-95A7A9D9DFA7}" sibTransId="{1E50A1D7-D131-4B6A-B3C3-674B625EA5FB}"/>
    <dgm:cxn modelId="{F915CF4A-7337-461D-BFB8-B2788A005B8A}" srcId="{4C592536-6F52-4287-AE3D-68C41822D22C}" destId="{7A7BE76F-12C0-4939-8AAD-936C69603985}" srcOrd="0" destOrd="0" parTransId="{52D64E78-038F-4A0D-8436-4621703752E3}" sibTransId="{8D79A978-FBA2-401A-9F44-424773A2FFA2}"/>
    <dgm:cxn modelId="{286D7F11-3668-4981-93F3-DC2BD57F6A39}" type="presOf" srcId="{FA121418-04FF-41B1-8519-B232637E6459}" destId="{7E66FC4C-5865-44D1-BEB7-EB1FE332F75F}" srcOrd="0" destOrd="0" presId="urn:microsoft.com/office/officeart/2005/8/layout/default"/>
    <dgm:cxn modelId="{1104443B-7061-480A-859F-3C3B14307656}" type="presOf" srcId="{7A7BE76F-12C0-4939-8AAD-936C69603985}" destId="{935EC69B-4B10-4131-A1B2-096F4230386D}" srcOrd="0" destOrd="0" presId="urn:microsoft.com/office/officeart/2005/8/layout/default"/>
    <dgm:cxn modelId="{28654123-3982-4144-A3D1-154FF03E476E}" type="presParOf" srcId="{7D72FB6E-C633-4419-9FB4-49214606D521}" destId="{935EC69B-4B10-4131-A1B2-096F4230386D}" srcOrd="0" destOrd="0" presId="urn:microsoft.com/office/officeart/2005/8/layout/default"/>
    <dgm:cxn modelId="{DB9439D0-BB8E-4E62-9ECA-BFFC60FED89B}" type="presParOf" srcId="{7D72FB6E-C633-4419-9FB4-49214606D521}" destId="{F3620E4A-6419-49DC-815E-AF3174B3A017}" srcOrd="1" destOrd="0" presId="urn:microsoft.com/office/officeart/2005/8/layout/default"/>
    <dgm:cxn modelId="{6590D3FB-F899-43A9-AE5F-0CB3AC342B1B}" type="presParOf" srcId="{7D72FB6E-C633-4419-9FB4-49214606D521}" destId="{F94D0149-D0BE-4843-B487-037AF68323DF}" srcOrd="2" destOrd="0" presId="urn:microsoft.com/office/officeart/2005/8/layout/default"/>
    <dgm:cxn modelId="{C3107D29-A0B8-461A-8C90-6395114D9D1D}" type="presParOf" srcId="{7D72FB6E-C633-4419-9FB4-49214606D521}" destId="{9B72D704-BF97-478E-8936-8EA5DDF7FACE}" srcOrd="3" destOrd="0" presId="urn:microsoft.com/office/officeart/2005/8/layout/default"/>
    <dgm:cxn modelId="{00F3B63E-9A66-4B5D-9928-9E6E262694DF}" type="presParOf" srcId="{7D72FB6E-C633-4419-9FB4-49214606D521}" destId="{5660BC74-5DD3-4DFD-8784-43DDBFD2E6C7}" srcOrd="4" destOrd="0" presId="urn:microsoft.com/office/officeart/2005/8/layout/default"/>
    <dgm:cxn modelId="{8EBAB07A-E8CB-4E5B-8B68-ABAD469500CF}" type="presParOf" srcId="{7D72FB6E-C633-4419-9FB4-49214606D521}" destId="{A21DDB5B-D0C9-42FF-A8E2-05226D17395E}" srcOrd="5" destOrd="0" presId="urn:microsoft.com/office/officeart/2005/8/layout/default"/>
    <dgm:cxn modelId="{981D9EB3-25D5-4344-A957-F923C7C866A5}" type="presParOf" srcId="{7D72FB6E-C633-4419-9FB4-49214606D521}" destId="{F35C0A6E-4169-4A4A-9C50-ABB3F744437E}" srcOrd="6" destOrd="0" presId="urn:microsoft.com/office/officeart/2005/8/layout/default"/>
    <dgm:cxn modelId="{1EF7E3CF-C79A-4B73-A846-2F6B6316C938}" type="presParOf" srcId="{7D72FB6E-C633-4419-9FB4-49214606D521}" destId="{1F3C0854-673A-46E6-982B-41D26B504618}" srcOrd="7" destOrd="0" presId="urn:microsoft.com/office/officeart/2005/8/layout/default"/>
    <dgm:cxn modelId="{5E7AE656-7D23-4FB4-A95C-C3FB76FAA606}" type="presParOf" srcId="{7D72FB6E-C633-4419-9FB4-49214606D521}" destId="{7E66FC4C-5865-44D1-BEB7-EB1FE332F7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43DB6-4A99-48EF-95BF-ABE133CA6A19}">
      <dsp:nvSpPr>
        <dsp:cNvPr id="0" name=""/>
        <dsp:cNvSpPr/>
      </dsp:nvSpPr>
      <dsp:spPr>
        <a:xfrm rot="10800000">
          <a:off x="1705572" y="1308"/>
          <a:ext cx="5472684" cy="1308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99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Adequar o espaço físico, quanto à eficiência energética,uso racional da água, conforto térmico.</a:t>
          </a:r>
          <a:endParaRPr lang="pt-BR" sz="2300" kern="1200" dirty="0"/>
        </a:p>
      </dsp:txBody>
      <dsp:txXfrm rot="10800000">
        <a:off x="1705572" y="1308"/>
        <a:ext cx="5472684" cy="1308458"/>
      </dsp:txXfrm>
    </dsp:sp>
    <dsp:sp modelId="{2BB16B31-5D0B-46B4-8D7D-20C5A2C410B9}">
      <dsp:nvSpPr>
        <dsp:cNvPr id="0" name=""/>
        <dsp:cNvSpPr/>
      </dsp:nvSpPr>
      <dsp:spPr>
        <a:xfrm>
          <a:off x="1051343" y="1308"/>
          <a:ext cx="1308458" cy="130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48CE-39C4-411F-B6AD-CC3D501AAC4A}">
      <dsp:nvSpPr>
        <dsp:cNvPr id="0" name=""/>
        <dsp:cNvSpPr/>
      </dsp:nvSpPr>
      <dsp:spPr>
        <a:xfrm rot="10800000">
          <a:off x="1705572" y="1700350"/>
          <a:ext cx="5472684" cy="1308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99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Adequação do espaço físico para mobilidade sustentável e estruturação de áreas verdes.</a:t>
          </a:r>
          <a:endParaRPr lang="pt-BR" sz="2300" kern="1200" dirty="0"/>
        </a:p>
      </dsp:txBody>
      <dsp:txXfrm rot="10800000">
        <a:off x="1705572" y="1700350"/>
        <a:ext cx="5472684" cy="1308458"/>
      </dsp:txXfrm>
    </dsp:sp>
    <dsp:sp modelId="{76C74BF3-9506-4620-8220-EF01B144BAD1}">
      <dsp:nvSpPr>
        <dsp:cNvPr id="0" name=""/>
        <dsp:cNvSpPr/>
      </dsp:nvSpPr>
      <dsp:spPr>
        <a:xfrm>
          <a:off x="1051343" y="1700350"/>
          <a:ext cx="1308458" cy="130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3A2CC-72C8-43AF-B805-21629D1CE94B}">
      <dsp:nvSpPr>
        <dsp:cNvPr id="0" name=""/>
        <dsp:cNvSpPr/>
      </dsp:nvSpPr>
      <dsp:spPr>
        <a:xfrm rot="10800000">
          <a:off x="1705572" y="3399393"/>
          <a:ext cx="5472684" cy="13084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99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Promover a inclusão da temática socioambiental no Projeto Político Pedagógico da escola.</a:t>
          </a:r>
          <a:endParaRPr lang="pt-BR" sz="2300" kern="1200" dirty="0"/>
        </a:p>
      </dsp:txBody>
      <dsp:txXfrm rot="10800000">
        <a:off x="1705572" y="3399393"/>
        <a:ext cx="5472684" cy="1308458"/>
      </dsp:txXfrm>
    </dsp:sp>
    <dsp:sp modelId="{E29B98E4-51C0-4F8C-8616-257B6241897A}">
      <dsp:nvSpPr>
        <dsp:cNvPr id="0" name=""/>
        <dsp:cNvSpPr/>
      </dsp:nvSpPr>
      <dsp:spPr>
        <a:xfrm>
          <a:off x="1051343" y="3399393"/>
          <a:ext cx="1308458" cy="13084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78BA3B-0D8F-472C-8E32-927C851B17E3}">
      <dsp:nvSpPr>
        <dsp:cNvPr id="0" name=""/>
        <dsp:cNvSpPr/>
      </dsp:nvSpPr>
      <dsp:spPr>
        <a:xfrm>
          <a:off x="0" y="68294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20 salas</a:t>
          </a:r>
          <a:endParaRPr lang="pt-BR" sz="3500" kern="1200" dirty="0"/>
        </a:p>
      </dsp:txBody>
      <dsp:txXfrm>
        <a:off x="0" y="682942"/>
        <a:ext cx="2571749" cy="1543050"/>
      </dsp:txXfrm>
    </dsp:sp>
    <dsp:sp modelId="{119B5AEE-C0B0-4D28-8C60-36163F7C68C8}">
      <dsp:nvSpPr>
        <dsp:cNvPr id="0" name=""/>
        <dsp:cNvSpPr/>
      </dsp:nvSpPr>
      <dsp:spPr>
        <a:xfrm>
          <a:off x="2828925" y="68294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6 calhas</a:t>
          </a:r>
          <a:endParaRPr lang="pt-BR" sz="3500" kern="1200" dirty="0"/>
        </a:p>
      </dsp:txBody>
      <dsp:txXfrm>
        <a:off x="2828925" y="682942"/>
        <a:ext cx="2571749" cy="1543050"/>
      </dsp:txXfrm>
    </dsp:sp>
    <dsp:sp modelId="{1321BC3D-17A4-4F19-AA21-DFEF97637BC5}">
      <dsp:nvSpPr>
        <dsp:cNvPr id="0" name=""/>
        <dsp:cNvSpPr/>
      </dsp:nvSpPr>
      <dsp:spPr>
        <a:xfrm>
          <a:off x="5554954" y="67667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2 lâmpadas  de 18W</a:t>
          </a:r>
          <a:endParaRPr lang="pt-BR" sz="3500" kern="1200" dirty="0"/>
        </a:p>
      </dsp:txBody>
      <dsp:txXfrm>
        <a:off x="5554954" y="676677"/>
        <a:ext cx="2571749" cy="1543050"/>
      </dsp:txXfrm>
    </dsp:sp>
    <dsp:sp modelId="{A9399B66-3397-4C5F-A72F-E27655C08DE8}">
      <dsp:nvSpPr>
        <dsp:cNvPr id="0" name=""/>
        <dsp:cNvSpPr/>
      </dsp:nvSpPr>
      <dsp:spPr>
        <a:xfrm>
          <a:off x="1414462" y="24831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216W em cada sala</a:t>
          </a:r>
          <a:endParaRPr lang="pt-BR" sz="3500" kern="1200" dirty="0"/>
        </a:p>
      </dsp:txBody>
      <dsp:txXfrm>
        <a:off x="1414462" y="2483167"/>
        <a:ext cx="2571749" cy="1543050"/>
      </dsp:txXfrm>
    </dsp:sp>
    <dsp:sp modelId="{678423ED-1C7D-44F7-AAAE-04FBDB610CFC}">
      <dsp:nvSpPr>
        <dsp:cNvPr id="0" name=""/>
        <dsp:cNvSpPr/>
      </dsp:nvSpPr>
      <dsp:spPr>
        <a:xfrm>
          <a:off x="4243387" y="24831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4.320W</a:t>
          </a:r>
          <a:endParaRPr lang="pt-BR" sz="3500" kern="1200" dirty="0"/>
        </a:p>
      </dsp:txBody>
      <dsp:txXfrm>
        <a:off x="4243387" y="2483167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8E38F-2BAF-4E17-8D69-340675C3BDCC}">
      <dsp:nvSpPr>
        <dsp:cNvPr id="0" name=""/>
        <dsp:cNvSpPr/>
      </dsp:nvSpPr>
      <dsp:spPr>
        <a:xfrm>
          <a:off x="1004" y="79710"/>
          <a:ext cx="2611933" cy="50537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Núcleo Cidade e Meio Ambiente/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SMED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Elizabeth, Elvira e Amarildo</a:t>
          </a:r>
        </a:p>
      </dsp:txBody>
      <dsp:txXfrm>
        <a:off x="1004" y="79710"/>
        <a:ext cx="2611933" cy="1516138"/>
      </dsp:txXfrm>
    </dsp:sp>
    <dsp:sp modelId="{2A221720-C9CB-4A4A-ABC6-C3C63A684809}">
      <dsp:nvSpPr>
        <dsp:cNvPr id="0" name=""/>
        <dsp:cNvSpPr/>
      </dsp:nvSpPr>
      <dsp:spPr>
        <a:xfrm>
          <a:off x="2808833" y="0"/>
          <a:ext cx="2611933" cy="5213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800" kern="1200" smtClean="0"/>
            <a:t>Divisão de eficiência energética do departamento de gestão de concessionárias da SUDECAP.</a:t>
          </a:r>
          <a:endParaRPr lang="pt-BR" altLang="pt-BR" sz="1800" kern="1200" dirty="0" smtClean="0"/>
        </a:p>
      </dsp:txBody>
      <dsp:txXfrm>
        <a:off x="2808833" y="0"/>
        <a:ext cx="2611933" cy="1563964"/>
      </dsp:txXfrm>
    </dsp:sp>
    <dsp:sp modelId="{AE4CE4BA-3F8D-45C0-BAF6-C132A643F019}">
      <dsp:nvSpPr>
        <dsp:cNvPr id="0" name=""/>
        <dsp:cNvSpPr/>
      </dsp:nvSpPr>
      <dsp:spPr>
        <a:xfrm>
          <a:off x="3070026" y="1565492"/>
          <a:ext cx="2089546" cy="157185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800" kern="1200" smtClean="0"/>
            <a:t>Eng. Carlos Alberto Santos.      </a:t>
          </a:r>
          <a:endParaRPr lang="pt-BR" altLang="pt-BR" sz="2800" kern="1200" dirty="0" smtClean="0"/>
        </a:p>
      </dsp:txBody>
      <dsp:txXfrm>
        <a:off x="3070026" y="1565492"/>
        <a:ext cx="2089546" cy="1571855"/>
      </dsp:txXfrm>
    </dsp:sp>
    <dsp:sp modelId="{BDE50FB8-F93D-430D-B93B-7918098A2E7F}">
      <dsp:nvSpPr>
        <dsp:cNvPr id="0" name=""/>
        <dsp:cNvSpPr/>
      </dsp:nvSpPr>
      <dsp:spPr>
        <a:xfrm>
          <a:off x="3070026" y="3379171"/>
          <a:ext cx="2089546" cy="157185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800" kern="1200" smtClean="0"/>
            <a:t>Eng. José Maurício Valério.</a:t>
          </a:r>
          <a:endParaRPr lang="pt-BR" altLang="pt-BR" sz="2800" kern="1200" dirty="0" smtClean="0"/>
        </a:p>
      </dsp:txBody>
      <dsp:txXfrm>
        <a:off x="3070026" y="3379171"/>
        <a:ext cx="2089546" cy="1571855"/>
      </dsp:txXfrm>
    </dsp:sp>
    <dsp:sp modelId="{386D5ADF-5434-45E8-ACD2-AD8E059D37F5}">
      <dsp:nvSpPr>
        <dsp:cNvPr id="0" name=""/>
        <dsp:cNvSpPr/>
      </dsp:nvSpPr>
      <dsp:spPr>
        <a:xfrm>
          <a:off x="5616661" y="0"/>
          <a:ext cx="2611933" cy="5213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GIRE/CORFEI/SMED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André Fraga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GERMAP-P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Maurício</a:t>
          </a:r>
          <a:endParaRPr lang="pt-BR" sz="2800" kern="1200" dirty="0"/>
        </a:p>
      </dsp:txBody>
      <dsp:txXfrm>
        <a:off x="5616661" y="0"/>
        <a:ext cx="2611933" cy="15639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5D6BB7-B97C-4444-BE61-7D2AA28919AF}">
      <dsp:nvSpPr>
        <dsp:cNvPr id="0" name=""/>
        <dsp:cNvSpPr/>
      </dsp:nvSpPr>
      <dsp:spPr>
        <a:xfrm>
          <a:off x="0" y="343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/>
            <a:t>Eficientização</a:t>
          </a:r>
          <a:r>
            <a:rPr lang="pt-BR" sz="2500" kern="1200" dirty="0" smtClean="0"/>
            <a:t> da iluminação, substituindo as lâmpadas fluorescentes por lâmpadas tubulares de tecnologia LED;</a:t>
          </a:r>
          <a:endParaRPr lang="pt-BR" sz="2500" kern="1200" dirty="0"/>
        </a:p>
      </dsp:txBody>
      <dsp:txXfrm>
        <a:off x="0" y="343"/>
        <a:ext cx="8229600" cy="1404000"/>
      </dsp:txXfrm>
    </dsp:sp>
    <dsp:sp modelId="{ED7965A8-DE48-4CD8-9F39-FCE9A8C25815}">
      <dsp:nvSpPr>
        <dsp:cNvPr id="0" name=""/>
        <dsp:cNvSpPr/>
      </dsp:nvSpPr>
      <dsp:spPr>
        <a:xfrm>
          <a:off x="0" y="1476343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Instalação de calhas, coletoras de água de chuva dos telhados e uma caixa d’água para armazenamento e uso de água não potável;</a:t>
          </a:r>
          <a:endParaRPr lang="pt-BR" sz="2500" kern="1200" dirty="0"/>
        </a:p>
      </dsp:txBody>
      <dsp:txXfrm>
        <a:off x="0" y="1476343"/>
        <a:ext cx="8229600" cy="1404000"/>
      </dsp:txXfrm>
    </dsp:sp>
    <dsp:sp modelId="{64DE4766-F98D-4FC9-9CE6-AF10805CBF36}">
      <dsp:nvSpPr>
        <dsp:cNvPr id="0" name=""/>
        <dsp:cNvSpPr/>
      </dsp:nvSpPr>
      <dsp:spPr>
        <a:xfrm>
          <a:off x="0" y="2952344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Instalação de um sistema de gerador de energia elétrica pelo processo </a:t>
          </a:r>
          <a:r>
            <a:rPr lang="pt-BR" sz="2500" kern="1200" dirty="0" err="1" smtClean="0"/>
            <a:t>fotovoltáico</a:t>
          </a:r>
          <a:r>
            <a:rPr lang="pt-BR" sz="2500" kern="1200" dirty="0" smtClean="0"/>
            <a:t>;</a:t>
          </a:r>
          <a:endParaRPr lang="pt-BR" sz="2500" kern="1200" dirty="0"/>
        </a:p>
      </dsp:txBody>
      <dsp:txXfrm>
        <a:off x="0" y="2952344"/>
        <a:ext cx="8229600" cy="1404000"/>
      </dsp:txXfrm>
    </dsp:sp>
    <dsp:sp modelId="{34EF95D9-D366-4E63-BC6D-20DAFB119336}">
      <dsp:nvSpPr>
        <dsp:cNvPr id="0" name=""/>
        <dsp:cNvSpPr/>
      </dsp:nvSpPr>
      <dsp:spPr>
        <a:xfrm>
          <a:off x="0" y="4428344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Instalação de um sistema de aquecimento de água pela tecnologia </a:t>
          </a:r>
          <a:r>
            <a:rPr lang="pt-BR" sz="2500" kern="1200" dirty="0" err="1" smtClean="0"/>
            <a:t>termosolar</a:t>
          </a:r>
          <a:r>
            <a:rPr lang="pt-BR" sz="2500" kern="1200" dirty="0" smtClean="0"/>
            <a:t> para cantina.</a:t>
          </a:r>
          <a:endParaRPr lang="pt-BR" sz="2500" kern="1200" dirty="0"/>
        </a:p>
      </dsp:txBody>
      <dsp:txXfrm>
        <a:off x="0" y="4428344"/>
        <a:ext cx="8229600" cy="1404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8E38F-2BAF-4E17-8D69-340675C3BDCC}">
      <dsp:nvSpPr>
        <dsp:cNvPr id="0" name=""/>
        <dsp:cNvSpPr/>
      </dsp:nvSpPr>
      <dsp:spPr>
        <a:xfrm>
          <a:off x="1004" y="72003"/>
          <a:ext cx="2611933" cy="45651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Troca das lâmpadas fluorescentes tubulares 40W (120cm) por lâmpadas tubulares de LED de 18W</a:t>
          </a:r>
          <a:endParaRPr lang="pt-BR" sz="3200" kern="1200" dirty="0"/>
        </a:p>
      </dsp:txBody>
      <dsp:txXfrm>
        <a:off x="1004" y="72003"/>
        <a:ext cx="2611933" cy="1369546"/>
      </dsp:txXfrm>
    </dsp:sp>
    <dsp:sp modelId="{F7027802-ABF8-4E10-9898-CF14AEB2E675}">
      <dsp:nvSpPr>
        <dsp:cNvPr id="0" name=""/>
        <dsp:cNvSpPr/>
      </dsp:nvSpPr>
      <dsp:spPr>
        <a:xfrm>
          <a:off x="2808833" y="0"/>
          <a:ext cx="2611933" cy="4709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Troca das lâmpadas fluorescentes tubulares de 20W (60cm) por lâmpadas tubulares de LED de 9W</a:t>
          </a:r>
          <a:endParaRPr lang="pt-BR" sz="3200" kern="1200" dirty="0"/>
        </a:p>
      </dsp:txBody>
      <dsp:txXfrm>
        <a:off x="2808833" y="0"/>
        <a:ext cx="2611933" cy="1412748"/>
      </dsp:txXfrm>
    </dsp:sp>
    <dsp:sp modelId="{386D5ADF-5434-45E8-ACD2-AD8E059D37F5}">
      <dsp:nvSpPr>
        <dsp:cNvPr id="0" name=""/>
        <dsp:cNvSpPr/>
      </dsp:nvSpPr>
      <dsp:spPr>
        <a:xfrm>
          <a:off x="5616661" y="0"/>
          <a:ext cx="2611933" cy="4709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Redução de 489 unidades pela colocação da metade da capacidade de lâmpadas em cada calha.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Esta redução não trouxe prejuízos para iluminação, uma vez que foi observado mais luminosidade nas salas do que o necessário.</a:t>
          </a:r>
          <a:endParaRPr lang="pt-BR" sz="2000" kern="1200" dirty="0"/>
        </a:p>
      </dsp:txBody>
      <dsp:txXfrm>
        <a:off x="5616661" y="0"/>
        <a:ext cx="2611933" cy="14127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CD86BD-2436-4320-AD0F-B6E8EC8697B7}">
      <dsp:nvSpPr>
        <dsp:cNvPr id="0" name=""/>
        <dsp:cNvSpPr/>
      </dsp:nvSpPr>
      <dsp:spPr>
        <a:xfrm>
          <a:off x="0" y="26766"/>
          <a:ext cx="8229600" cy="2106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baseline="0" dirty="0" smtClean="0"/>
            <a:t>EXCESSO DE LUMINOSIDADE  é prejudicial à saúde física e psicológica.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baseline="0" dirty="0" smtClean="0"/>
            <a:t>PREFIRA SEMPRE A LUZ NATURAL</a:t>
          </a:r>
          <a:br>
            <a:rPr lang="pt-BR" sz="2700" b="1" kern="1200" baseline="0" dirty="0" smtClean="0"/>
          </a:br>
          <a:endParaRPr lang="pt-BR" sz="2700" b="1" kern="1200" baseline="0" dirty="0"/>
        </a:p>
      </dsp:txBody>
      <dsp:txXfrm>
        <a:off x="0" y="26766"/>
        <a:ext cx="8229600" cy="21060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C7685-EE46-41EC-85EE-C10746B7CEE0}">
      <dsp:nvSpPr>
        <dsp:cNvPr id="0" name=""/>
        <dsp:cNvSpPr/>
      </dsp:nvSpPr>
      <dsp:spPr>
        <a:xfrm>
          <a:off x="0" y="0"/>
          <a:ext cx="2880320" cy="28803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329A9-9761-44D7-8A0C-D88E2D251714}">
      <dsp:nvSpPr>
        <dsp:cNvPr id="0" name=""/>
        <dsp:cNvSpPr/>
      </dsp:nvSpPr>
      <dsp:spPr>
        <a:xfrm>
          <a:off x="1440160" y="0"/>
          <a:ext cx="6300192" cy="2880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err="1" smtClean="0"/>
            <a:t>Lacrimejamento</a:t>
          </a:r>
          <a:endParaRPr lang="pt-BR" sz="3500" kern="1200" dirty="0"/>
        </a:p>
      </dsp:txBody>
      <dsp:txXfrm>
        <a:off x="1440160" y="0"/>
        <a:ext cx="6300192" cy="864097"/>
      </dsp:txXfrm>
    </dsp:sp>
    <dsp:sp modelId="{0EF2DE5B-FE90-4589-AD20-52505BFF2004}">
      <dsp:nvSpPr>
        <dsp:cNvPr id="0" name=""/>
        <dsp:cNvSpPr/>
      </dsp:nvSpPr>
      <dsp:spPr>
        <a:xfrm>
          <a:off x="504056" y="864097"/>
          <a:ext cx="1872206" cy="18722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AFA71-1815-47C2-86DE-73B9E3696DA6}">
      <dsp:nvSpPr>
        <dsp:cNvPr id="0" name=""/>
        <dsp:cNvSpPr/>
      </dsp:nvSpPr>
      <dsp:spPr>
        <a:xfrm>
          <a:off x="1440160" y="864097"/>
          <a:ext cx="6300192" cy="1872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Vermelhidão e irritação ocular</a:t>
          </a:r>
          <a:endParaRPr lang="pt-BR" sz="3500" kern="1200" dirty="0"/>
        </a:p>
      </dsp:txBody>
      <dsp:txXfrm>
        <a:off x="1440160" y="864097"/>
        <a:ext cx="6300192" cy="864094"/>
      </dsp:txXfrm>
    </dsp:sp>
    <dsp:sp modelId="{5575F56B-CDE2-4CCE-92B2-A780DC69A7B4}">
      <dsp:nvSpPr>
        <dsp:cNvPr id="0" name=""/>
        <dsp:cNvSpPr/>
      </dsp:nvSpPr>
      <dsp:spPr>
        <a:xfrm>
          <a:off x="1008112" y="1728192"/>
          <a:ext cx="864095" cy="8640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FD53C-0268-4304-958C-B8F81388B11E}">
      <dsp:nvSpPr>
        <dsp:cNvPr id="0" name=""/>
        <dsp:cNvSpPr/>
      </dsp:nvSpPr>
      <dsp:spPr>
        <a:xfrm>
          <a:off x="1440160" y="1728192"/>
          <a:ext cx="6300192" cy="864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Dores de cabeça</a:t>
          </a:r>
          <a:endParaRPr lang="pt-BR" sz="3500" kern="1200" dirty="0"/>
        </a:p>
      </dsp:txBody>
      <dsp:txXfrm>
        <a:off x="1440160" y="1728192"/>
        <a:ext cx="6300192" cy="8640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8C38FA-41B8-4450-88C1-BB158134715E}">
      <dsp:nvSpPr>
        <dsp:cNvPr id="0" name=""/>
        <dsp:cNvSpPr/>
      </dsp:nvSpPr>
      <dsp:spPr>
        <a:xfrm>
          <a:off x="737871" y="2399"/>
          <a:ext cx="3001714" cy="1500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Lâmpadas de 9W</a:t>
          </a:r>
          <a:endParaRPr lang="pt-BR" sz="4500" kern="1200" dirty="0"/>
        </a:p>
      </dsp:txBody>
      <dsp:txXfrm>
        <a:off x="737871" y="2399"/>
        <a:ext cx="3001714" cy="1500857"/>
      </dsp:txXfrm>
    </dsp:sp>
    <dsp:sp modelId="{5AD2780F-EB0E-43AE-BAE8-80E2F5021363}">
      <dsp:nvSpPr>
        <dsp:cNvPr id="0" name=""/>
        <dsp:cNvSpPr/>
      </dsp:nvSpPr>
      <dsp:spPr>
        <a:xfrm>
          <a:off x="1038042" y="1503257"/>
          <a:ext cx="300171" cy="112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642"/>
              </a:lnTo>
              <a:lnTo>
                <a:pt x="300171" y="1125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B940-5983-4D0C-AC58-5A21FE9D6BFD}">
      <dsp:nvSpPr>
        <dsp:cNvPr id="0" name=""/>
        <dsp:cNvSpPr/>
      </dsp:nvSpPr>
      <dsp:spPr>
        <a:xfrm>
          <a:off x="1338214" y="1878471"/>
          <a:ext cx="2401371" cy="1500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80</a:t>
          </a:r>
          <a:endParaRPr lang="pt-BR" sz="3300" kern="1200" dirty="0"/>
        </a:p>
      </dsp:txBody>
      <dsp:txXfrm>
        <a:off x="1338214" y="1878471"/>
        <a:ext cx="2401371" cy="1500857"/>
      </dsp:txXfrm>
    </dsp:sp>
    <dsp:sp modelId="{1E258270-D08D-45DD-8835-B2929B392954}">
      <dsp:nvSpPr>
        <dsp:cNvPr id="0" name=""/>
        <dsp:cNvSpPr/>
      </dsp:nvSpPr>
      <dsp:spPr>
        <a:xfrm>
          <a:off x="1038042" y="1503257"/>
          <a:ext cx="300171" cy="300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14"/>
              </a:lnTo>
              <a:lnTo>
                <a:pt x="300171" y="300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36F36-1BB1-4045-B56F-E3F97B82EF66}">
      <dsp:nvSpPr>
        <dsp:cNvPr id="0" name=""/>
        <dsp:cNvSpPr/>
      </dsp:nvSpPr>
      <dsp:spPr>
        <a:xfrm>
          <a:off x="1338214" y="3754542"/>
          <a:ext cx="2401371" cy="1500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R$2.388,00</a:t>
          </a:r>
          <a:endParaRPr lang="pt-BR" sz="3300" kern="1200" dirty="0"/>
        </a:p>
      </dsp:txBody>
      <dsp:txXfrm>
        <a:off x="1338214" y="3754542"/>
        <a:ext cx="2401371" cy="1500857"/>
      </dsp:txXfrm>
    </dsp:sp>
    <dsp:sp modelId="{DE77210E-145C-451D-8C40-57162CEE6F0B}">
      <dsp:nvSpPr>
        <dsp:cNvPr id="0" name=""/>
        <dsp:cNvSpPr/>
      </dsp:nvSpPr>
      <dsp:spPr>
        <a:xfrm>
          <a:off x="4490014" y="2399"/>
          <a:ext cx="3001714" cy="1500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Lâmpadas de 18W</a:t>
          </a:r>
          <a:endParaRPr lang="pt-BR" sz="4500" kern="1200" dirty="0"/>
        </a:p>
      </dsp:txBody>
      <dsp:txXfrm>
        <a:off x="4490014" y="2399"/>
        <a:ext cx="3001714" cy="1500857"/>
      </dsp:txXfrm>
    </dsp:sp>
    <dsp:sp modelId="{DD9A98ED-27B4-4465-930D-F7A513901EA8}">
      <dsp:nvSpPr>
        <dsp:cNvPr id="0" name=""/>
        <dsp:cNvSpPr/>
      </dsp:nvSpPr>
      <dsp:spPr>
        <a:xfrm>
          <a:off x="4790185" y="1503257"/>
          <a:ext cx="300171" cy="112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642"/>
              </a:lnTo>
              <a:lnTo>
                <a:pt x="300171" y="1125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6C2C7-AFC2-4265-86BE-37AA0BEB4C90}">
      <dsp:nvSpPr>
        <dsp:cNvPr id="0" name=""/>
        <dsp:cNvSpPr/>
      </dsp:nvSpPr>
      <dsp:spPr>
        <a:xfrm>
          <a:off x="5090357" y="1878471"/>
          <a:ext cx="2401371" cy="1500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440</a:t>
          </a:r>
          <a:endParaRPr lang="pt-BR" sz="3300" kern="1200" dirty="0"/>
        </a:p>
      </dsp:txBody>
      <dsp:txXfrm>
        <a:off x="5090357" y="1878471"/>
        <a:ext cx="2401371" cy="1500857"/>
      </dsp:txXfrm>
    </dsp:sp>
    <dsp:sp modelId="{6C864DB7-58C3-4EA6-A887-A28D7C842C2D}">
      <dsp:nvSpPr>
        <dsp:cNvPr id="0" name=""/>
        <dsp:cNvSpPr/>
      </dsp:nvSpPr>
      <dsp:spPr>
        <a:xfrm>
          <a:off x="4790185" y="1503257"/>
          <a:ext cx="300171" cy="300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14"/>
              </a:lnTo>
              <a:lnTo>
                <a:pt x="300171" y="3001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74142-1645-43DD-B0CC-0ED1252234DF}">
      <dsp:nvSpPr>
        <dsp:cNvPr id="0" name=""/>
        <dsp:cNvSpPr/>
      </dsp:nvSpPr>
      <dsp:spPr>
        <a:xfrm>
          <a:off x="5090357" y="3754542"/>
          <a:ext cx="2401371" cy="1500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R$17.512,00</a:t>
          </a:r>
          <a:endParaRPr lang="pt-BR" sz="3300" kern="1200" dirty="0"/>
        </a:p>
      </dsp:txBody>
      <dsp:txXfrm>
        <a:off x="5090357" y="3754542"/>
        <a:ext cx="2401371" cy="150085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A1657-F3BA-4D5D-A78B-42300263EFF5}">
      <dsp:nvSpPr>
        <dsp:cNvPr id="0" name=""/>
        <dsp:cNvSpPr/>
      </dsp:nvSpPr>
      <dsp:spPr>
        <a:xfrm>
          <a:off x="1760220" y="0"/>
          <a:ext cx="4709160" cy="47091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063EB-7589-4509-8767-9E58B49A4455}">
      <dsp:nvSpPr>
        <dsp:cNvPr id="0" name=""/>
        <dsp:cNvSpPr/>
      </dsp:nvSpPr>
      <dsp:spPr>
        <a:xfrm>
          <a:off x="2207590" y="447370"/>
          <a:ext cx="1836572" cy="183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751 lâmpadas de 40W</a:t>
          </a:r>
          <a:endParaRPr lang="pt-BR" sz="2600" kern="1200" dirty="0"/>
        </a:p>
      </dsp:txBody>
      <dsp:txXfrm>
        <a:off x="2207590" y="447370"/>
        <a:ext cx="1836572" cy="1836572"/>
      </dsp:txXfrm>
    </dsp:sp>
    <dsp:sp modelId="{F70BB0F5-6C0E-409A-B691-A0A06A992BFE}">
      <dsp:nvSpPr>
        <dsp:cNvPr id="0" name=""/>
        <dsp:cNvSpPr/>
      </dsp:nvSpPr>
      <dsp:spPr>
        <a:xfrm>
          <a:off x="4185437" y="447370"/>
          <a:ext cx="1836572" cy="183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388 reatores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40W</a:t>
          </a:r>
          <a:endParaRPr lang="pt-BR" sz="2600" kern="1200" dirty="0"/>
        </a:p>
      </dsp:txBody>
      <dsp:txXfrm>
        <a:off x="4185437" y="447370"/>
        <a:ext cx="1836572" cy="1836572"/>
      </dsp:txXfrm>
    </dsp:sp>
    <dsp:sp modelId="{14F2925E-7FE1-4092-BAE3-70FBA4D9A7E2}">
      <dsp:nvSpPr>
        <dsp:cNvPr id="0" name=""/>
        <dsp:cNvSpPr/>
      </dsp:nvSpPr>
      <dsp:spPr>
        <a:xfrm>
          <a:off x="2207590" y="2425217"/>
          <a:ext cx="1836572" cy="183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67 lâmpadas de 20W</a:t>
          </a:r>
          <a:endParaRPr lang="pt-BR" sz="2600" kern="1200" dirty="0"/>
        </a:p>
      </dsp:txBody>
      <dsp:txXfrm>
        <a:off x="2207590" y="2425217"/>
        <a:ext cx="1836572" cy="1836572"/>
      </dsp:txXfrm>
    </dsp:sp>
    <dsp:sp modelId="{A2A197F0-8794-428D-99B8-81BC44943783}">
      <dsp:nvSpPr>
        <dsp:cNvPr id="0" name=""/>
        <dsp:cNvSpPr/>
      </dsp:nvSpPr>
      <dsp:spPr>
        <a:xfrm>
          <a:off x="4176456" y="2304260"/>
          <a:ext cx="1836572" cy="183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38 reatores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20W</a:t>
          </a:r>
          <a:endParaRPr lang="pt-BR" sz="2600" kern="1200" dirty="0"/>
        </a:p>
      </dsp:txBody>
      <dsp:txXfrm>
        <a:off x="4176456" y="2304260"/>
        <a:ext cx="1836572" cy="183657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EC69B-4B10-4131-A1B2-096F4230386D}">
      <dsp:nvSpPr>
        <dsp:cNvPr id="0" name=""/>
        <dsp:cNvSpPr/>
      </dsp:nvSpPr>
      <dsp:spPr>
        <a:xfrm>
          <a:off x="0" y="68294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20 salas</a:t>
          </a:r>
          <a:endParaRPr lang="pt-BR" sz="3500" kern="1200" dirty="0"/>
        </a:p>
      </dsp:txBody>
      <dsp:txXfrm>
        <a:off x="0" y="682942"/>
        <a:ext cx="2571749" cy="1543050"/>
      </dsp:txXfrm>
    </dsp:sp>
    <dsp:sp modelId="{F94D0149-D0BE-4843-B487-037AF68323DF}">
      <dsp:nvSpPr>
        <dsp:cNvPr id="0" name=""/>
        <dsp:cNvSpPr/>
      </dsp:nvSpPr>
      <dsp:spPr>
        <a:xfrm>
          <a:off x="2828925" y="68294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6 calhas</a:t>
          </a:r>
          <a:endParaRPr lang="pt-BR" sz="3500" kern="1200" dirty="0"/>
        </a:p>
      </dsp:txBody>
      <dsp:txXfrm>
        <a:off x="2828925" y="682942"/>
        <a:ext cx="2571749" cy="1543050"/>
      </dsp:txXfrm>
    </dsp:sp>
    <dsp:sp modelId="{5660BC74-5DD3-4DFD-8784-43DDBFD2E6C7}">
      <dsp:nvSpPr>
        <dsp:cNvPr id="0" name=""/>
        <dsp:cNvSpPr/>
      </dsp:nvSpPr>
      <dsp:spPr>
        <a:xfrm>
          <a:off x="5657849" y="68294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4 lâmpadas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40W</a:t>
          </a:r>
          <a:endParaRPr lang="pt-BR" sz="3500" kern="1200" dirty="0"/>
        </a:p>
      </dsp:txBody>
      <dsp:txXfrm>
        <a:off x="5657849" y="682942"/>
        <a:ext cx="2571749" cy="1543050"/>
      </dsp:txXfrm>
    </dsp:sp>
    <dsp:sp modelId="{F35C0A6E-4169-4A4A-9C50-ABB3F744437E}">
      <dsp:nvSpPr>
        <dsp:cNvPr id="0" name=""/>
        <dsp:cNvSpPr/>
      </dsp:nvSpPr>
      <dsp:spPr>
        <a:xfrm>
          <a:off x="1414462" y="24831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960W em cada sala</a:t>
          </a:r>
          <a:endParaRPr lang="pt-BR" sz="3500" kern="1200" dirty="0"/>
        </a:p>
      </dsp:txBody>
      <dsp:txXfrm>
        <a:off x="1414462" y="2483167"/>
        <a:ext cx="2571749" cy="1543050"/>
      </dsp:txXfrm>
    </dsp:sp>
    <dsp:sp modelId="{7E66FC4C-5865-44D1-BEB7-EB1FE332F75F}">
      <dsp:nvSpPr>
        <dsp:cNvPr id="0" name=""/>
        <dsp:cNvSpPr/>
      </dsp:nvSpPr>
      <dsp:spPr>
        <a:xfrm>
          <a:off x="4243387" y="24831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19.200W</a:t>
          </a:r>
          <a:endParaRPr lang="pt-BR" sz="3500" kern="1200" dirty="0"/>
        </a:p>
      </dsp:txBody>
      <dsp:txXfrm>
        <a:off x="4243387" y="248316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E215A5-670C-4005-BC1C-DDE10BC75BCF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A81F03-72A7-46E4-947D-1BF322C86D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ROCA%20DAS%20L&#194;MPADAS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LIANE%20TOSATTI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651720"/>
          </a:xfrm>
        </p:spPr>
        <p:txBody>
          <a:bodyPr>
            <a:noAutofit/>
          </a:bodyPr>
          <a:lstStyle/>
          <a:p>
            <a:r>
              <a:rPr lang="pt-BR" dirty="0" smtClean="0"/>
              <a:t>Escola municipal </a:t>
            </a:r>
            <a:r>
              <a:rPr lang="pt-BR" dirty="0" err="1" smtClean="0"/>
              <a:t>marlene</a:t>
            </a:r>
            <a:r>
              <a:rPr lang="pt-BR" dirty="0" smtClean="0"/>
              <a:t> pereira </a:t>
            </a:r>
            <a:r>
              <a:rPr lang="pt-BR" dirty="0" err="1" smtClean="0"/>
              <a:t>rancante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PDDE ESCOLA SUSTENTÁVEL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EFICIENTIZAÇÃO DA ILUMINAÇÃO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395536" y="476672"/>
          <a:ext cx="8229600" cy="21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539552" y="3068960"/>
          <a:ext cx="77403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517632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INVESTIMENTO: </a:t>
            </a:r>
            <a:r>
              <a:rPr lang="pt-BR" sz="3200" smtClean="0"/>
              <a:t>PDDE ESCOLA SUSTENTÁVEL </a:t>
            </a:r>
            <a:r>
              <a:rPr lang="pt-BR" sz="3200" dirty="0" smtClean="0"/>
              <a:t>E PDDE BÁSICO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196752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Doação de lâmpadas para GERMAP_P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Consumo de  Lâmpadas fluorescentes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Consumo de lâmpadas de LED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economia</a:t>
            </a:r>
            <a:endParaRPr lang="pt-BR" dirty="0"/>
          </a:p>
        </p:txBody>
      </p:sp>
      <p:pic>
        <p:nvPicPr>
          <p:cNvPr id="4" name="Espaço Reservado para Conteúdo 3" descr="tab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49" r="24468"/>
          <a:stretch>
            <a:fillRect/>
          </a:stretch>
        </p:blipFill>
        <p:spPr>
          <a:xfrm>
            <a:off x="2555776" y="1268760"/>
            <a:ext cx="381642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Troca</a:t>
            </a:r>
            <a:endParaRPr lang="pt-BR" dirty="0"/>
          </a:p>
        </p:txBody>
      </p:sp>
      <p:pic>
        <p:nvPicPr>
          <p:cNvPr id="6" name="TROCA DAS LÂMPADA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7488832" cy="528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_7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8172400" cy="490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570355" y="723499"/>
            <a:ext cx="8023978" cy="19004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700" b="1" kern="1200" baseline="0" dirty="0"/>
          </a:p>
        </p:txBody>
      </p:sp>
      <p:pic>
        <p:nvPicPr>
          <p:cNvPr id="11" name="Imagem 10" descr="IMG_7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051110" cy="5085184"/>
          </a:xfrm>
          <a:prstGeom prst="rect">
            <a:avLst/>
          </a:prstGeom>
        </p:spPr>
      </p:pic>
      <p:pic>
        <p:nvPicPr>
          <p:cNvPr id="13" name="Imagem 12" descr="IMG_7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772816"/>
            <a:ext cx="5076056" cy="3045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PROJETO ESCOLA SUSTENTÁVEL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Elaborado  pela professora de Geografia, Eliane </a:t>
            </a:r>
            <a:r>
              <a:rPr lang="pt-BR" sz="3200" dirty="0" err="1" smtClean="0"/>
              <a:t>Tosatti</a:t>
            </a:r>
            <a:r>
              <a:rPr lang="pt-BR" sz="3200" dirty="0" smtClean="0"/>
              <a:t>,  Bacharel em Geografia Ambiental pela UFMG,  com objetivo de favorecer a melhoria da qualidade de ensino e a promoção  da sustentabilidade socioambiental na unidade escolar. Foi aprovado em 2013 pelo MEC. A escola recebeu um total de recursos de R$14.000,00 em dezembro daquele ano.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manutenção</a:t>
            </a:r>
            <a:br>
              <a:rPr lang="pt-BR" dirty="0" smtClean="0"/>
            </a:br>
            <a:r>
              <a:rPr lang="pt-BR" dirty="0" smtClean="0"/>
              <a:t>Junho/2016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Autofit/>
          </a:bodyPr>
          <a:lstStyle/>
          <a:p>
            <a:r>
              <a:rPr lang="pt-BR" sz="3600" dirty="0" smtClean="0"/>
              <a:t>Reposição de 40 lâmpadas 18W</a:t>
            </a:r>
          </a:p>
          <a:p>
            <a:r>
              <a:rPr lang="pt-BR" sz="3600" dirty="0" smtClean="0"/>
              <a:t>Preço: R$27,44</a:t>
            </a:r>
          </a:p>
          <a:p>
            <a:r>
              <a:rPr lang="pt-BR" sz="3600" dirty="0" smtClean="0"/>
              <a:t>Custo R$1.097,00</a:t>
            </a:r>
          </a:p>
          <a:p>
            <a:r>
              <a:rPr lang="pt-BR" sz="3600" dirty="0" smtClean="0"/>
              <a:t>Compra 40 lâmpadas de bulbo 10W</a:t>
            </a:r>
          </a:p>
          <a:p>
            <a:r>
              <a:rPr lang="pt-BR" sz="3600" dirty="0" smtClean="0"/>
              <a:t>Preço: R$14,05</a:t>
            </a:r>
          </a:p>
          <a:p>
            <a:r>
              <a:rPr lang="pt-BR" sz="3600" dirty="0" smtClean="0"/>
              <a:t>Custo: R$ 562,00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5733256"/>
            <a:ext cx="72008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VERBA PDDE ESCOLA SUSTENTÁVEL</a:t>
            </a:r>
          </a:p>
          <a:p>
            <a:pPr algn="ctr"/>
            <a:r>
              <a:rPr lang="pt-BR" sz="2400" dirty="0" smtClean="0"/>
              <a:t> E PDDE BÁSICO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IANE TOSATT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052736"/>
            <a:ext cx="7325352" cy="549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53139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ço Reservado para Conteúdo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332656"/>
            <a:ext cx="4184650" cy="3138488"/>
          </a:xfrm>
          <a:prstGeom prst="rect">
            <a:avLst/>
          </a:prstGeom>
        </p:spPr>
      </p:pic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3429000"/>
            <a:ext cx="4183063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ESCOLA SUSTENTÁVEL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104456" cy="778098"/>
          </a:xfrm>
        </p:spPr>
        <p:txBody>
          <a:bodyPr>
            <a:normAutofit/>
          </a:bodyPr>
          <a:lstStyle/>
          <a:p>
            <a:r>
              <a:rPr lang="pt-BR" dirty="0" smtClean="0"/>
              <a:t>APOIO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21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83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Solar</a:t>
            </a:r>
            <a:endParaRPr lang="pt-BR" dirty="0"/>
          </a:p>
        </p:txBody>
      </p:sp>
      <p:pic>
        <p:nvPicPr>
          <p:cNvPr id="4" name="Espaço Reservado para Imagem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72" r="1672"/>
          <a:stretch>
            <a:fillRect/>
          </a:stretch>
        </p:blipFill>
        <p:spPr>
          <a:xfrm>
            <a:off x="525750" y="2144712"/>
            <a:ext cx="8092499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04538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</a:t>
            </a:r>
            <a:r>
              <a:rPr lang="pt-BR" dirty="0" err="1" smtClean="0"/>
              <a:t>Fotovoltáica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423</TotalTime>
  <Words>434</Words>
  <Application>Microsoft Office PowerPoint</Application>
  <PresentationFormat>Apresentação na tela (4:3)</PresentationFormat>
  <Paragraphs>105</Paragraphs>
  <Slides>20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Ápice</vt:lpstr>
      <vt:lpstr>Escola municipal marlene pereira rancante</vt:lpstr>
      <vt:lpstr> PROJETO ESCOLA SUSTENTÁVEL</vt:lpstr>
      <vt:lpstr>Slide 3</vt:lpstr>
      <vt:lpstr>Slide 4</vt:lpstr>
      <vt:lpstr>PROJETO ESCOLA SUSTENTÁVEL</vt:lpstr>
      <vt:lpstr>APOIO</vt:lpstr>
      <vt:lpstr>Slide 7</vt:lpstr>
      <vt:lpstr>Energia Solar</vt:lpstr>
      <vt:lpstr>Energia Fotovoltáica</vt:lpstr>
      <vt:lpstr>EFICIENTIZAÇÃO DA ILUMINAÇÃO</vt:lpstr>
      <vt:lpstr>Slide 11</vt:lpstr>
      <vt:lpstr>INVESTIMENTO: PDDE ESCOLA SUSTENTÁVEL E PDDE BÁSICO</vt:lpstr>
      <vt:lpstr>Doação de lâmpadas para GERMAP_P</vt:lpstr>
      <vt:lpstr>Consumo de  Lâmpadas fluorescentes</vt:lpstr>
      <vt:lpstr>Consumo de lâmpadas de LED</vt:lpstr>
      <vt:lpstr>A economia</vt:lpstr>
      <vt:lpstr>A Troca</vt:lpstr>
      <vt:lpstr>Slide 18</vt:lpstr>
      <vt:lpstr> </vt:lpstr>
      <vt:lpstr>A manutenção Junho/2016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Catharina</dc:creator>
  <cp:lastModifiedBy>Catharina</cp:lastModifiedBy>
  <cp:revision>36</cp:revision>
  <dcterms:created xsi:type="dcterms:W3CDTF">2016-09-13T02:54:26Z</dcterms:created>
  <dcterms:modified xsi:type="dcterms:W3CDTF">2016-09-13T22:39:06Z</dcterms:modified>
</cp:coreProperties>
</file>